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77" r:id="rId4"/>
  </p:sldMasterIdLst>
  <p:notesMasterIdLst>
    <p:notesMasterId r:id="rId38"/>
  </p:notesMasterIdLst>
  <p:handoutMasterIdLst>
    <p:handoutMasterId r:id="rId39"/>
  </p:handoutMasterIdLst>
  <p:sldIdLst>
    <p:sldId id="2201" r:id="rId5"/>
    <p:sldId id="257" r:id="rId6"/>
    <p:sldId id="2147476001" r:id="rId7"/>
    <p:sldId id="258" r:id="rId8"/>
    <p:sldId id="2147476005" r:id="rId9"/>
    <p:sldId id="265" r:id="rId10"/>
    <p:sldId id="2147476040" r:id="rId11"/>
    <p:sldId id="2147476041" r:id="rId12"/>
    <p:sldId id="2147476025" r:id="rId13"/>
    <p:sldId id="2147476029" r:id="rId14"/>
    <p:sldId id="2146447933" r:id="rId15"/>
    <p:sldId id="3498" r:id="rId16"/>
    <p:sldId id="2147476031" r:id="rId17"/>
    <p:sldId id="2147476033" r:id="rId18"/>
    <p:sldId id="2147476032" r:id="rId19"/>
    <p:sldId id="419" r:id="rId20"/>
    <p:sldId id="2147476034" r:id="rId21"/>
    <p:sldId id="2147476021" r:id="rId22"/>
    <p:sldId id="2147476026" r:id="rId23"/>
    <p:sldId id="2147476030" r:id="rId24"/>
    <p:sldId id="2147476042" r:id="rId25"/>
    <p:sldId id="515" r:id="rId26"/>
    <p:sldId id="517" r:id="rId27"/>
    <p:sldId id="2147476038" r:id="rId28"/>
    <p:sldId id="2147476043" r:id="rId29"/>
    <p:sldId id="2147476045" r:id="rId30"/>
    <p:sldId id="2147475999" r:id="rId31"/>
    <p:sldId id="2147476014" r:id="rId32"/>
    <p:sldId id="2147476019" r:id="rId33"/>
    <p:sldId id="2147476020" r:id="rId34"/>
    <p:sldId id="297" r:id="rId35"/>
    <p:sldId id="2147476023" r:id="rId36"/>
    <p:sldId id="2147476024" r:id="rId37"/>
  </p:sldIdLst>
  <p:sldSz cx="9144000" cy="5143500" type="screen16x9"/>
  <p:notesSz cx="9236075" cy="14722475"/>
  <p:defaultTextStyle>
    <a:lvl1pPr defTabSz="457200">
      <a:defRPr>
        <a:latin typeface="Calibri"/>
        <a:ea typeface="Calibri"/>
        <a:cs typeface="Calibri"/>
        <a:sym typeface="Calibri"/>
      </a:defRPr>
    </a:lvl1pPr>
    <a:lvl2pPr indent="457200" defTabSz="457200">
      <a:defRPr>
        <a:latin typeface="Calibri"/>
        <a:ea typeface="Calibri"/>
        <a:cs typeface="Calibri"/>
        <a:sym typeface="Calibri"/>
      </a:defRPr>
    </a:lvl2pPr>
    <a:lvl3pPr indent="914400" defTabSz="457200">
      <a:defRPr>
        <a:latin typeface="Calibri"/>
        <a:ea typeface="Calibri"/>
        <a:cs typeface="Calibri"/>
        <a:sym typeface="Calibri"/>
      </a:defRPr>
    </a:lvl3pPr>
    <a:lvl4pPr indent="1371600" defTabSz="457200">
      <a:defRPr>
        <a:latin typeface="Calibri"/>
        <a:ea typeface="Calibri"/>
        <a:cs typeface="Calibri"/>
        <a:sym typeface="Calibri"/>
      </a:defRPr>
    </a:lvl4pPr>
    <a:lvl5pPr indent="1828800" defTabSz="457200">
      <a:defRPr>
        <a:latin typeface="Calibri"/>
        <a:ea typeface="Calibri"/>
        <a:cs typeface="Calibri"/>
        <a:sym typeface="Calibri"/>
      </a:defRPr>
    </a:lvl5pPr>
    <a:lvl6pPr indent="2286000" defTabSz="457200">
      <a:defRPr>
        <a:latin typeface="Calibri"/>
        <a:ea typeface="Calibri"/>
        <a:cs typeface="Calibri"/>
        <a:sym typeface="Calibri"/>
      </a:defRPr>
    </a:lvl6pPr>
    <a:lvl7pPr indent="2743200" defTabSz="457200">
      <a:defRPr>
        <a:latin typeface="Calibri"/>
        <a:ea typeface="Calibri"/>
        <a:cs typeface="Calibri"/>
        <a:sym typeface="Calibri"/>
      </a:defRPr>
    </a:lvl7pPr>
    <a:lvl8pPr indent="3200400" defTabSz="457200">
      <a:defRPr>
        <a:latin typeface="Calibri"/>
        <a:ea typeface="Calibri"/>
        <a:cs typeface="Calibri"/>
        <a:sym typeface="Calibri"/>
      </a:defRPr>
    </a:lvl8pPr>
    <a:lvl9pPr indent="3657600" defTabSz="457200">
      <a:defRPr>
        <a:latin typeface="Calibri"/>
        <a:ea typeface="Calibri"/>
        <a:cs typeface="Calibri"/>
        <a:sym typeface="Calibri"/>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4637" userDrawn="1">
          <p15:clr>
            <a:srgbClr val="A4A3A4"/>
          </p15:clr>
        </p15:guide>
        <p15:guide id="2" pos="29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dra Kelly" initials="KK" lastIdx="24" clrIdx="0">
    <p:extLst>
      <p:ext uri="{19B8F6BF-5375-455C-9EA6-DF929625EA0E}">
        <p15:presenceInfo xmlns:p15="http://schemas.microsoft.com/office/powerpoint/2012/main" userId="S::kendrakelly@meyocks.com::f6a938b4-d88e-4894-b6e1-7ec9cdad4be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99FF99"/>
    <a:srgbClr val="99CCFF"/>
    <a:srgbClr val="CCECFF"/>
    <a:srgbClr val="DB5236"/>
    <a:srgbClr val="8BC7BC"/>
    <a:srgbClr val="00617F"/>
    <a:srgbClr val="D64227"/>
    <a:srgbClr val="622650"/>
    <a:srgbClr val="C1B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88" autoAdjust="0"/>
    <p:restoredTop sz="92832" autoAdjust="0"/>
  </p:normalViewPr>
  <p:slideViewPr>
    <p:cSldViewPr snapToGrid="0">
      <p:cViewPr varScale="1">
        <p:scale>
          <a:sx n="114" d="100"/>
          <a:sy n="114" d="100"/>
        </p:scale>
        <p:origin x="384" y="67"/>
      </p:cViewPr>
      <p:guideLst>
        <p:guide orient="horz" pos="1620"/>
        <p:guide pos="2880"/>
      </p:guideLst>
    </p:cSldViewPr>
  </p:slideViewPr>
  <p:outlineViewPr>
    <p:cViewPr>
      <p:scale>
        <a:sx n="33" d="100"/>
        <a:sy n="33" d="100"/>
      </p:scale>
      <p:origin x="0" y="-21798"/>
    </p:cViewPr>
  </p:outlineViewPr>
  <p:notesTextViewPr>
    <p:cViewPr>
      <p:scale>
        <a:sx n="1" d="1"/>
        <a:sy n="1" d="1"/>
      </p:scale>
      <p:origin x="0" y="0"/>
    </p:cViewPr>
  </p:notesTextViewPr>
  <p:sorterViewPr>
    <p:cViewPr>
      <p:scale>
        <a:sx n="134" d="100"/>
        <a:sy n="134" d="100"/>
      </p:scale>
      <p:origin x="0" y="-2190"/>
    </p:cViewPr>
  </p:sorterViewPr>
  <p:notesViewPr>
    <p:cSldViewPr snapToGrid="0">
      <p:cViewPr varScale="1">
        <p:scale>
          <a:sx n="66" d="100"/>
          <a:sy n="66" d="100"/>
        </p:scale>
        <p:origin x="0" y="0"/>
      </p:cViewPr>
      <p:guideLst>
        <p:guide orient="horz" pos="4637"/>
        <p:guide pos="29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ata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72FD73-0377-4903-866B-0BA95E5C30B4}" type="doc">
      <dgm:prSet loTypeId="urn:microsoft.com/office/officeart/2005/8/layout/process4" loCatId="process" qsTypeId="urn:microsoft.com/office/officeart/2005/8/quickstyle/simple2" qsCatId="simple" csTypeId="urn:microsoft.com/office/officeart/2005/8/colors/colorful4" csCatId="colorful" phldr="1"/>
      <dgm:spPr/>
      <dgm:t>
        <a:bodyPr/>
        <a:lstStyle/>
        <a:p>
          <a:endParaRPr lang="en-US"/>
        </a:p>
      </dgm:t>
    </dgm:pt>
    <dgm:pt modelId="{AEE63A79-B938-484E-BB13-BD245873421E}">
      <dgm:prSet/>
      <dgm:spPr/>
      <dgm:t>
        <a:bodyPr/>
        <a:lstStyle/>
        <a:p>
          <a:r>
            <a:rPr lang="en-US" dirty="0"/>
            <a:t>Three BCBS medical options</a:t>
          </a:r>
        </a:p>
      </dgm:t>
    </dgm:pt>
    <dgm:pt modelId="{0EFC7A08-C378-4070-8812-CD05E24655E5}" type="parTrans" cxnId="{F40E4553-A8CE-4B2F-B506-429844D97AD5}">
      <dgm:prSet/>
      <dgm:spPr/>
      <dgm:t>
        <a:bodyPr/>
        <a:lstStyle/>
        <a:p>
          <a:endParaRPr lang="en-US"/>
        </a:p>
      </dgm:t>
    </dgm:pt>
    <dgm:pt modelId="{C86D1B01-4A98-4022-8F04-7DEFDC5A4A92}" type="sibTrans" cxnId="{F40E4553-A8CE-4B2F-B506-429844D97AD5}">
      <dgm:prSet/>
      <dgm:spPr/>
      <dgm:t>
        <a:bodyPr/>
        <a:lstStyle/>
        <a:p>
          <a:endParaRPr lang="en-US"/>
        </a:p>
      </dgm:t>
    </dgm:pt>
    <dgm:pt modelId="{98788443-9FF9-41E8-A3AB-B485C7D9BD61}">
      <dgm:prSet/>
      <dgm:spPr/>
      <dgm:t>
        <a:bodyPr/>
        <a:lstStyle/>
        <a:p>
          <a:r>
            <a:rPr lang="en-US"/>
            <a:t>PPO</a:t>
          </a:r>
        </a:p>
      </dgm:t>
    </dgm:pt>
    <dgm:pt modelId="{7302CEA1-1F30-4E6B-98A2-5D39FC17912A}" type="parTrans" cxnId="{1BA31744-0DF9-4355-817F-53943214F846}">
      <dgm:prSet/>
      <dgm:spPr/>
      <dgm:t>
        <a:bodyPr/>
        <a:lstStyle/>
        <a:p>
          <a:endParaRPr lang="en-US"/>
        </a:p>
      </dgm:t>
    </dgm:pt>
    <dgm:pt modelId="{C7130284-2717-497F-B6C7-F0E1267F9601}" type="sibTrans" cxnId="{1BA31744-0DF9-4355-817F-53943214F846}">
      <dgm:prSet/>
      <dgm:spPr/>
      <dgm:t>
        <a:bodyPr/>
        <a:lstStyle/>
        <a:p>
          <a:endParaRPr lang="en-US"/>
        </a:p>
      </dgm:t>
    </dgm:pt>
    <dgm:pt modelId="{930F7E4B-6828-431D-B167-78DCCED7D5FC}">
      <dgm:prSet/>
      <dgm:spPr/>
      <dgm:t>
        <a:bodyPr/>
        <a:lstStyle/>
        <a:p>
          <a:r>
            <a:rPr lang="en-US"/>
            <a:t>HMO</a:t>
          </a:r>
        </a:p>
      </dgm:t>
    </dgm:pt>
    <dgm:pt modelId="{2C80E08E-19A7-49B7-B602-FDB63E6BA275}" type="parTrans" cxnId="{50EC4234-30D9-45BD-8129-DFA2ACC5099F}">
      <dgm:prSet/>
      <dgm:spPr/>
      <dgm:t>
        <a:bodyPr/>
        <a:lstStyle/>
        <a:p>
          <a:endParaRPr lang="en-US"/>
        </a:p>
      </dgm:t>
    </dgm:pt>
    <dgm:pt modelId="{42866BBD-224F-4B5C-A7DA-B9026CA9A4E5}" type="sibTrans" cxnId="{50EC4234-30D9-45BD-8129-DFA2ACC5099F}">
      <dgm:prSet/>
      <dgm:spPr/>
      <dgm:t>
        <a:bodyPr/>
        <a:lstStyle/>
        <a:p>
          <a:endParaRPr lang="en-US"/>
        </a:p>
      </dgm:t>
    </dgm:pt>
    <dgm:pt modelId="{E94D47C4-DB24-433B-8342-8EA49549F264}">
      <dgm:prSet/>
      <dgm:spPr/>
      <dgm:t>
        <a:bodyPr/>
        <a:lstStyle/>
        <a:p>
          <a:r>
            <a:rPr lang="en-US"/>
            <a:t>HDHP</a:t>
          </a:r>
        </a:p>
      </dgm:t>
    </dgm:pt>
    <dgm:pt modelId="{90D14BC9-7878-4251-8EAD-13350532F5F0}" type="parTrans" cxnId="{18FCCF5E-D7CF-4FBF-B2A7-185577E23A91}">
      <dgm:prSet/>
      <dgm:spPr/>
      <dgm:t>
        <a:bodyPr/>
        <a:lstStyle/>
        <a:p>
          <a:endParaRPr lang="en-US"/>
        </a:p>
      </dgm:t>
    </dgm:pt>
    <dgm:pt modelId="{67AF056E-DE84-4A93-A9E3-E00DA5BA6B09}" type="sibTrans" cxnId="{18FCCF5E-D7CF-4FBF-B2A7-185577E23A91}">
      <dgm:prSet/>
      <dgm:spPr/>
      <dgm:t>
        <a:bodyPr/>
        <a:lstStyle/>
        <a:p>
          <a:endParaRPr lang="en-US"/>
        </a:p>
      </dgm:t>
    </dgm:pt>
    <dgm:pt modelId="{F3A35A6B-4D95-4F16-AA52-80A4973020EC}">
      <dgm:prSet/>
      <dgm:spPr/>
      <dgm:t>
        <a:bodyPr/>
        <a:lstStyle/>
        <a:p>
          <a:r>
            <a:rPr lang="en-US"/>
            <a:t>All three options cover the same services, use BCBS’s network and offer prescription drug coverage</a:t>
          </a:r>
        </a:p>
      </dgm:t>
    </dgm:pt>
    <dgm:pt modelId="{61A063A7-D828-4EC8-833F-E98E340ADC46}" type="parTrans" cxnId="{4A779E53-DDD0-44CE-8CBF-3BCF9CBDFCB4}">
      <dgm:prSet/>
      <dgm:spPr/>
      <dgm:t>
        <a:bodyPr/>
        <a:lstStyle/>
        <a:p>
          <a:endParaRPr lang="en-US"/>
        </a:p>
      </dgm:t>
    </dgm:pt>
    <dgm:pt modelId="{A70809C7-4922-490D-BAEC-E6930C63CE5B}" type="sibTrans" cxnId="{4A779E53-DDD0-44CE-8CBF-3BCF9CBDFCB4}">
      <dgm:prSet/>
      <dgm:spPr/>
      <dgm:t>
        <a:bodyPr/>
        <a:lstStyle/>
        <a:p>
          <a:endParaRPr lang="en-US"/>
        </a:p>
      </dgm:t>
    </dgm:pt>
    <dgm:pt modelId="{8060F1E5-7A13-41AA-A65A-5A151B2B83BD}">
      <dgm:prSet/>
      <dgm:spPr/>
      <dgm:t>
        <a:bodyPr/>
        <a:lstStyle/>
        <a:p>
          <a:r>
            <a:rPr lang="en-US" dirty="0"/>
            <a:t>HMO Plan has a narrower network and no out of network benefits – You must select a PCP for HMO</a:t>
          </a:r>
        </a:p>
      </dgm:t>
    </dgm:pt>
    <dgm:pt modelId="{E4FF1E2F-E965-4A81-A702-CAB3804F4F92}" type="parTrans" cxnId="{E362D28E-078F-462D-9019-99165683837D}">
      <dgm:prSet/>
      <dgm:spPr/>
      <dgm:t>
        <a:bodyPr/>
        <a:lstStyle/>
        <a:p>
          <a:endParaRPr lang="en-US"/>
        </a:p>
      </dgm:t>
    </dgm:pt>
    <dgm:pt modelId="{4F276551-7274-4455-A61E-B15C32EEE99E}" type="sibTrans" cxnId="{E362D28E-078F-462D-9019-99165683837D}">
      <dgm:prSet/>
      <dgm:spPr/>
      <dgm:t>
        <a:bodyPr/>
        <a:lstStyle/>
        <a:p>
          <a:endParaRPr lang="en-US"/>
        </a:p>
      </dgm:t>
    </dgm:pt>
    <dgm:pt modelId="{004793BD-687C-4172-81F7-2EC989A2A455}">
      <dgm:prSet/>
      <dgm:spPr/>
      <dgm:t>
        <a:bodyPr/>
        <a:lstStyle/>
        <a:p>
          <a:r>
            <a:rPr lang="en-US"/>
            <a:t>HDHP is first dollar coverage for all services</a:t>
          </a:r>
        </a:p>
      </dgm:t>
    </dgm:pt>
    <dgm:pt modelId="{9E9B1759-DA18-4683-BC9F-82E986F23605}" type="parTrans" cxnId="{A53B0A93-8C9A-4181-B935-C907AF1F67F3}">
      <dgm:prSet/>
      <dgm:spPr/>
      <dgm:t>
        <a:bodyPr/>
        <a:lstStyle/>
        <a:p>
          <a:endParaRPr lang="en-US"/>
        </a:p>
      </dgm:t>
    </dgm:pt>
    <dgm:pt modelId="{96DCC738-C111-4FEA-AD2A-C37DC08312DC}" type="sibTrans" cxnId="{A53B0A93-8C9A-4181-B935-C907AF1F67F3}">
      <dgm:prSet/>
      <dgm:spPr/>
      <dgm:t>
        <a:bodyPr/>
        <a:lstStyle/>
        <a:p>
          <a:endParaRPr lang="en-US"/>
        </a:p>
      </dgm:t>
    </dgm:pt>
    <dgm:pt modelId="{2BE7F645-1A47-48FC-910B-C43E47D19CAA}" type="pres">
      <dgm:prSet presAssocID="{7372FD73-0377-4903-866B-0BA95E5C30B4}" presName="Name0" presStyleCnt="0">
        <dgm:presLayoutVars>
          <dgm:dir/>
          <dgm:animLvl val="lvl"/>
          <dgm:resizeHandles val="exact"/>
        </dgm:presLayoutVars>
      </dgm:prSet>
      <dgm:spPr/>
    </dgm:pt>
    <dgm:pt modelId="{2B8E9C73-5DF1-4F44-9A69-7C527EE55477}" type="pres">
      <dgm:prSet presAssocID="{F3A35A6B-4D95-4F16-AA52-80A4973020EC}" presName="boxAndChildren" presStyleCnt="0"/>
      <dgm:spPr/>
    </dgm:pt>
    <dgm:pt modelId="{98B051D1-C114-4BC9-890A-8B77345A57D8}" type="pres">
      <dgm:prSet presAssocID="{F3A35A6B-4D95-4F16-AA52-80A4973020EC}" presName="parentTextBox" presStyleLbl="node1" presStyleIdx="0" presStyleCnt="2"/>
      <dgm:spPr/>
    </dgm:pt>
    <dgm:pt modelId="{A08360C2-219C-43DB-A9C9-F0D05670AEE1}" type="pres">
      <dgm:prSet presAssocID="{F3A35A6B-4D95-4F16-AA52-80A4973020EC}" presName="entireBox" presStyleLbl="node1" presStyleIdx="0" presStyleCnt="2"/>
      <dgm:spPr/>
    </dgm:pt>
    <dgm:pt modelId="{67CC67A6-546C-494C-8F1F-AD17624D358B}" type="pres">
      <dgm:prSet presAssocID="{F3A35A6B-4D95-4F16-AA52-80A4973020EC}" presName="descendantBox" presStyleCnt="0"/>
      <dgm:spPr/>
    </dgm:pt>
    <dgm:pt modelId="{349CE844-5C63-4491-B6CE-C23CCF6131AC}" type="pres">
      <dgm:prSet presAssocID="{8060F1E5-7A13-41AA-A65A-5A151B2B83BD}" presName="childTextBox" presStyleLbl="fgAccFollowNode1" presStyleIdx="0" presStyleCnt="5">
        <dgm:presLayoutVars>
          <dgm:bulletEnabled val="1"/>
        </dgm:presLayoutVars>
      </dgm:prSet>
      <dgm:spPr/>
    </dgm:pt>
    <dgm:pt modelId="{6FD98B4D-8573-4630-BBBA-A988077527B1}" type="pres">
      <dgm:prSet presAssocID="{004793BD-687C-4172-81F7-2EC989A2A455}" presName="childTextBox" presStyleLbl="fgAccFollowNode1" presStyleIdx="1" presStyleCnt="5">
        <dgm:presLayoutVars>
          <dgm:bulletEnabled val="1"/>
        </dgm:presLayoutVars>
      </dgm:prSet>
      <dgm:spPr/>
    </dgm:pt>
    <dgm:pt modelId="{59E74DED-E743-4077-923F-D862CB12CE89}" type="pres">
      <dgm:prSet presAssocID="{C86D1B01-4A98-4022-8F04-7DEFDC5A4A92}" presName="sp" presStyleCnt="0"/>
      <dgm:spPr/>
    </dgm:pt>
    <dgm:pt modelId="{D2EF0BC6-D939-42B5-9201-9B527EF75747}" type="pres">
      <dgm:prSet presAssocID="{AEE63A79-B938-484E-BB13-BD245873421E}" presName="arrowAndChildren" presStyleCnt="0"/>
      <dgm:spPr/>
    </dgm:pt>
    <dgm:pt modelId="{4EE24468-6033-4D12-B36A-F15A36AA4704}" type="pres">
      <dgm:prSet presAssocID="{AEE63A79-B938-484E-BB13-BD245873421E}" presName="parentTextArrow" presStyleLbl="node1" presStyleIdx="0" presStyleCnt="2"/>
      <dgm:spPr/>
    </dgm:pt>
    <dgm:pt modelId="{CB18CE5F-9D68-4095-A572-0F2E8C6EAE42}" type="pres">
      <dgm:prSet presAssocID="{AEE63A79-B938-484E-BB13-BD245873421E}" presName="arrow" presStyleLbl="node1" presStyleIdx="1" presStyleCnt="2" custLinFactNeighborX="15577" custLinFactNeighborY="-2209"/>
      <dgm:spPr/>
    </dgm:pt>
    <dgm:pt modelId="{3AD3F142-FD67-40FB-99BE-D6ECF82FCB40}" type="pres">
      <dgm:prSet presAssocID="{AEE63A79-B938-484E-BB13-BD245873421E}" presName="descendantArrow" presStyleCnt="0"/>
      <dgm:spPr/>
    </dgm:pt>
    <dgm:pt modelId="{D999992B-4D5A-429D-BDA4-9390E2AC05CB}" type="pres">
      <dgm:prSet presAssocID="{98788443-9FF9-41E8-A3AB-B485C7D9BD61}" presName="childTextArrow" presStyleLbl="fgAccFollowNode1" presStyleIdx="2" presStyleCnt="5">
        <dgm:presLayoutVars>
          <dgm:bulletEnabled val="1"/>
        </dgm:presLayoutVars>
      </dgm:prSet>
      <dgm:spPr/>
    </dgm:pt>
    <dgm:pt modelId="{9B243F63-32DF-476A-B525-D8312F8A9CB6}" type="pres">
      <dgm:prSet presAssocID="{930F7E4B-6828-431D-B167-78DCCED7D5FC}" presName="childTextArrow" presStyleLbl="fgAccFollowNode1" presStyleIdx="3" presStyleCnt="5">
        <dgm:presLayoutVars>
          <dgm:bulletEnabled val="1"/>
        </dgm:presLayoutVars>
      </dgm:prSet>
      <dgm:spPr/>
    </dgm:pt>
    <dgm:pt modelId="{1BBD1903-49EA-4C33-AD48-AAD0ECB49913}" type="pres">
      <dgm:prSet presAssocID="{E94D47C4-DB24-433B-8342-8EA49549F264}" presName="childTextArrow" presStyleLbl="fgAccFollowNode1" presStyleIdx="4" presStyleCnt="5">
        <dgm:presLayoutVars>
          <dgm:bulletEnabled val="1"/>
        </dgm:presLayoutVars>
      </dgm:prSet>
      <dgm:spPr/>
    </dgm:pt>
  </dgm:ptLst>
  <dgm:cxnLst>
    <dgm:cxn modelId="{C5147E0E-F928-45C8-8FAC-471BB3147B40}" type="presOf" srcId="{F3A35A6B-4D95-4F16-AA52-80A4973020EC}" destId="{A08360C2-219C-43DB-A9C9-F0D05670AEE1}" srcOrd="1" destOrd="0" presId="urn:microsoft.com/office/officeart/2005/8/layout/process4"/>
    <dgm:cxn modelId="{31E83C1B-E3A0-4895-8B96-1BBDFC6B51E1}" type="presOf" srcId="{930F7E4B-6828-431D-B167-78DCCED7D5FC}" destId="{9B243F63-32DF-476A-B525-D8312F8A9CB6}" srcOrd="0" destOrd="0" presId="urn:microsoft.com/office/officeart/2005/8/layout/process4"/>
    <dgm:cxn modelId="{50EC4234-30D9-45BD-8129-DFA2ACC5099F}" srcId="{AEE63A79-B938-484E-BB13-BD245873421E}" destId="{930F7E4B-6828-431D-B167-78DCCED7D5FC}" srcOrd="1" destOrd="0" parTransId="{2C80E08E-19A7-49B7-B602-FDB63E6BA275}" sibTransId="{42866BBD-224F-4B5C-A7DA-B9026CA9A4E5}"/>
    <dgm:cxn modelId="{1802B43E-6D3A-41B3-8830-D9BBA240DB30}" type="presOf" srcId="{E94D47C4-DB24-433B-8342-8EA49549F264}" destId="{1BBD1903-49EA-4C33-AD48-AAD0ECB49913}" srcOrd="0" destOrd="0" presId="urn:microsoft.com/office/officeart/2005/8/layout/process4"/>
    <dgm:cxn modelId="{18FCCF5E-D7CF-4FBF-B2A7-185577E23A91}" srcId="{AEE63A79-B938-484E-BB13-BD245873421E}" destId="{E94D47C4-DB24-433B-8342-8EA49549F264}" srcOrd="2" destOrd="0" parTransId="{90D14BC9-7878-4251-8EAD-13350532F5F0}" sibTransId="{67AF056E-DE84-4A93-A9E3-E00DA5BA6B09}"/>
    <dgm:cxn modelId="{1BA31744-0DF9-4355-817F-53943214F846}" srcId="{AEE63A79-B938-484E-BB13-BD245873421E}" destId="{98788443-9FF9-41E8-A3AB-B485C7D9BD61}" srcOrd="0" destOrd="0" parTransId="{7302CEA1-1F30-4E6B-98A2-5D39FC17912A}" sibTransId="{C7130284-2717-497F-B6C7-F0E1267F9601}"/>
    <dgm:cxn modelId="{9C166C70-F201-4E91-804E-DF34C028A9A9}" type="presOf" srcId="{98788443-9FF9-41E8-A3AB-B485C7D9BD61}" destId="{D999992B-4D5A-429D-BDA4-9390E2AC05CB}" srcOrd="0" destOrd="0" presId="urn:microsoft.com/office/officeart/2005/8/layout/process4"/>
    <dgm:cxn modelId="{F40E4553-A8CE-4B2F-B506-429844D97AD5}" srcId="{7372FD73-0377-4903-866B-0BA95E5C30B4}" destId="{AEE63A79-B938-484E-BB13-BD245873421E}" srcOrd="0" destOrd="0" parTransId="{0EFC7A08-C378-4070-8812-CD05E24655E5}" sibTransId="{C86D1B01-4A98-4022-8F04-7DEFDC5A4A92}"/>
    <dgm:cxn modelId="{4A779E53-DDD0-44CE-8CBF-3BCF9CBDFCB4}" srcId="{7372FD73-0377-4903-866B-0BA95E5C30B4}" destId="{F3A35A6B-4D95-4F16-AA52-80A4973020EC}" srcOrd="1" destOrd="0" parTransId="{61A063A7-D828-4EC8-833F-E98E340ADC46}" sibTransId="{A70809C7-4922-490D-BAEC-E6930C63CE5B}"/>
    <dgm:cxn modelId="{46C8C875-A50C-4D4C-BA4E-C1036E9A509A}" type="presOf" srcId="{F3A35A6B-4D95-4F16-AA52-80A4973020EC}" destId="{98B051D1-C114-4BC9-890A-8B77345A57D8}" srcOrd="0" destOrd="0" presId="urn:microsoft.com/office/officeart/2005/8/layout/process4"/>
    <dgm:cxn modelId="{2D246683-5F7E-43F0-BB29-C689AB84F540}" type="presOf" srcId="{004793BD-687C-4172-81F7-2EC989A2A455}" destId="{6FD98B4D-8573-4630-BBBA-A988077527B1}" srcOrd="0" destOrd="0" presId="urn:microsoft.com/office/officeart/2005/8/layout/process4"/>
    <dgm:cxn modelId="{E362D28E-078F-462D-9019-99165683837D}" srcId="{F3A35A6B-4D95-4F16-AA52-80A4973020EC}" destId="{8060F1E5-7A13-41AA-A65A-5A151B2B83BD}" srcOrd="0" destOrd="0" parTransId="{E4FF1E2F-E965-4A81-A702-CAB3804F4F92}" sibTransId="{4F276551-7274-4455-A61E-B15C32EEE99E}"/>
    <dgm:cxn modelId="{A53B0A93-8C9A-4181-B935-C907AF1F67F3}" srcId="{F3A35A6B-4D95-4F16-AA52-80A4973020EC}" destId="{004793BD-687C-4172-81F7-2EC989A2A455}" srcOrd="1" destOrd="0" parTransId="{9E9B1759-DA18-4683-BC9F-82E986F23605}" sibTransId="{96DCC738-C111-4FEA-AD2A-C37DC08312DC}"/>
    <dgm:cxn modelId="{6AC728A0-939D-4724-8E53-0829EEAE6C6D}" type="presOf" srcId="{8060F1E5-7A13-41AA-A65A-5A151B2B83BD}" destId="{349CE844-5C63-4491-B6CE-C23CCF6131AC}" srcOrd="0" destOrd="0" presId="urn:microsoft.com/office/officeart/2005/8/layout/process4"/>
    <dgm:cxn modelId="{15127FB2-2914-44CF-97A4-82B4F2985CC5}" type="presOf" srcId="{7372FD73-0377-4903-866B-0BA95E5C30B4}" destId="{2BE7F645-1A47-48FC-910B-C43E47D19CAA}" srcOrd="0" destOrd="0" presId="urn:microsoft.com/office/officeart/2005/8/layout/process4"/>
    <dgm:cxn modelId="{F5850EDE-6423-4552-94A2-4755E8DA35C5}" type="presOf" srcId="{AEE63A79-B938-484E-BB13-BD245873421E}" destId="{4EE24468-6033-4D12-B36A-F15A36AA4704}" srcOrd="0" destOrd="0" presId="urn:microsoft.com/office/officeart/2005/8/layout/process4"/>
    <dgm:cxn modelId="{337019FF-E6DB-4F6A-B1CD-578FB0EB5BF2}" type="presOf" srcId="{AEE63A79-B938-484E-BB13-BD245873421E}" destId="{CB18CE5F-9D68-4095-A572-0F2E8C6EAE42}" srcOrd="1" destOrd="0" presId="urn:microsoft.com/office/officeart/2005/8/layout/process4"/>
    <dgm:cxn modelId="{478B7F66-C11B-4A27-A63D-226205D32289}" type="presParOf" srcId="{2BE7F645-1A47-48FC-910B-C43E47D19CAA}" destId="{2B8E9C73-5DF1-4F44-9A69-7C527EE55477}" srcOrd="0" destOrd="0" presId="urn:microsoft.com/office/officeart/2005/8/layout/process4"/>
    <dgm:cxn modelId="{351AB61C-C65A-452B-A3BE-1755DEBF1A23}" type="presParOf" srcId="{2B8E9C73-5DF1-4F44-9A69-7C527EE55477}" destId="{98B051D1-C114-4BC9-890A-8B77345A57D8}" srcOrd="0" destOrd="0" presId="urn:microsoft.com/office/officeart/2005/8/layout/process4"/>
    <dgm:cxn modelId="{B40EBB85-8639-4A7B-AF76-16DE6CFED6EA}" type="presParOf" srcId="{2B8E9C73-5DF1-4F44-9A69-7C527EE55477}" destId="{A08360C2-219C-43DB-A9C9-F0D05670AEE1}" srcOrd="1" destOrd="0" presId="urn:microsoft.com/office/officeart/2005/8/layout/process4"/>
    <dgm:cxn modelId="{DFD11472-CDC2-4C35-B8C1-3A5B977039C1}" type="presParOf" srcId="{2B8E9C73-5DF1-4F44-9A69-7C527EE55477}" destId="{67CC67A6-546C-494C-8F1F-AD17624D358B}" srcOrd="2" destOrd="0" presId="urn:microsoft.com/office/officeart/2005/8/layout/process4"/>
    <dgm:cxn modelId="{FD35A991-6064-4308-ADDD-6EA61F2D4E38}" type="presParOf" srcId="{67CC67A6-546C-494C-8F1F-AD17624D358B}" destId="{349CE844-5C63-4491-B6CE-C23CCF6131AC}" srcOrd="0" destOrd="0" presId="urn:microsoft.com/office/officeart/2005/8/layout/process4"/>
    <dgm:cxn modelId="{36A121CD-17BE-4FEF-B8BF-29A7191ACBEC}" type="presParOf" srcId="{67CC67A6-546C-494C-8F1F-AD17624D358B}" destId="{6FD98B4D-8573-4630-BBBA-A988077527B1}" srcOrd="1" destOrd="0" presId="urn:microsoft.com/office/officeart/2005/8/layout/process4"/>
    <dgm:cxn modelId="{80C40D29-243C-48C8-8202-7C0896978AA0}" type="presParOf" srcId="{2BE7F645-1A47-48FC-910B-C43E47D19CAA}" destId="{59E74DED-E743-4077-923F-D862CB12CE89}" srcOrd="1" destOrd="0" presId="urn:microsoft.com/office/officeart/2005/8/layout/process4"/>
    <dgm:cxn modelId="{5E0D3619-FC6C-4D8D-A348-D7F77A4CCE52}" type="presParOf" srcId="{2BE7F645-1A47-48FC-910B-C43E47D19CAA}" destId="{D2EF0BC6-D939-42B5-9201-9B527EF75747}" srcOrd="2" destOrd="0" presId="urn:microsoft.com/office/officeart/2005/8/layout/process4"/>
    <dgm:cxn modelId="{6F93E3C8-1FBD-4CB7-823C-9687952E02F7}" type="presParOf" srcId="{D2EF0BC6-D939-42B5-9201-9B527EF75747}" destId="{4EE24468-6033-4D12-B36A-F15A36AA4704}" srcOrd="0" destOrd="0" presId="urn:microsoft.com/office/officeart/2005/8/layout/process4"/>
    <dgm:cxn modelId="{A5B8331F-812E-4487-AEA3-74993C7AFFB5}" type="presParOf" srcId="{D2EF0BC6-D939-42B5-9201-9B527EF75747}" destId="{CB18CE5F-9D68-4095-A572-0F2E8C6EAE42}" srcOrd="1" destOrd="0" presId="urn:microsoft.com/office/officeart/2005/8/layout/process4"/>
    <dgm:cxn modelId="{B8B61564-B32E-4FE5-9022-59D0C567BBD2}" type="presParOf" srcId="{D2EF0BC6-D939-42B5-9201-9B527EF75747}" destId="{3AD3F142-FD67-40FB-99BE-D6ECF82FCB40}" srcOrd="2" destOrd="0" presId="urn:microsoft.com/office/officeart/2005/8/layout/process4"/>
    <dgm:cxn modelId="{514973EA-FA73-49C1-B9CB-CCFC0735CDCF}" type="presParOf" srcId="{3AD3F142-FD67-40FB-99BE-D6ECF82FCB40}" destId="{D999992B-4D5A-429D-BDA4-9390E2AC05CB}" srcOrd="0" destOrd="0" presId="urn:microsoft.com/office/officeart/2005/8/layout/process4"/>
    <dgm:cxn modelId="{47AB488D-20F6-4B47-B70C-9BCD3A8F997F}" type="presParOf" srcId="{3AD3F142-FD67-40FB-99BE-D6ECF82FCB40}" destId="{9B243F63-32DF-476A-B525-D8312F8A9CB6}" srcOrd="1" destOrd="0" presId="urn:microsoft.com/office/officeart/2005/8/layout/process4"/>
    <dgm:cxn modelId="{A2E18280-6D51-472C-88C9-7D1BEE1B99D4}" type="presParOf" srcId="{3AD3F142-FD67-40FB-99BE-D6ECF82FCB40}" destId="{1BBD1903-49EA-4C33-AD48-AAD0ECB49913}"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EB5CFB-3122-4B2B-8547-F32487D19B38}"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964E1F82-0849-4CE6-9C5D-ED6E3011004C}">
      <dgm:prSet/>
      <dgm:spPr/>
      <dgm:t>
        <a:bodyPr/>
        <a:lstStyle/>
        <a:p>
          <a:r>
            <a:rPr lang="en-US" b="0" i="0" dirty="0"/>
            <a:t>Covered under someone else’s plan</a:t>
          </a:r>
          <a:endParaRPr lang="en-US" dirty="0"/>
        </a:p>
      </dgm:t>
    </dgm:pt>
    <dgm:pt modelId="{D64DBE08-3EC3-40EC-9430-5339BA9E6F74}" type="parTrans" cxnId="{65C070DD-EDB6-4D63-A520-1B9934DEA5DE}">
      <dgm:prSet/>
      <dgm:spPr/>
      <dgm:t>
        <a:bodyPr/>
        <a:lstStyle/>
        <a:p>
          <a:endParaRPr lang="en-US"/>
        </a:p>
      </dgm:t>
    </dgm:pt>
    <dgm:pt modelId="{EA182D11-76D6-465F-9186-D35D64E2DE2E}" type="sibTrans" cxnId="{65C070DD-EDB6-4D63-A520-1B9934DEA5DE}">
      <dgm:prSet/>
      <dgm:spPr/>
      <dgm:t>
        <a:bodyPr/>
        <a:lstStyle/>
        <a:p>
          <a:endParaRPr lang="en-US"/>
        </a:p>
      </dgm:t>
    </dgm:pt>
    <dgm:pt modelId="{EAECF324-A85B-453B-BE05-A0B52DE057D6}">
      <dgm:prSet/>
      <dgm:spPr/>
      <dgm:t>
        <a:bodyPr/>
        <a:lstStyle/>
        <a:p>
          <a:r>
            <a:rPr lang="en-US" b="0" i="0"/>
            <a:t>On Medicare, Medicaid or TRICARE</a:t>
          </a:r>
          <a:endParaRPr lang="en-US"/>
        </a:p>
      </dgm:t>
    </dgm:pt>
    <dgm:pt modelId="{D938F8A1-7F5D-4996-9023-6B833D9C2767}" type="parTrans" cxnId="{0935954D-C7BE-4B64-A3BA-9EDC79AA6ADD}">
      <dgm:prSet/>
      <dgm:spPr/>
      <dgm:t>
        <a:bodyPr/>
        <a:lstStyle/>
        <a:p>
          <a:endParaRPr lang="en-US"/>
        </a:p>
      </dgm:t>
    </dgm:pt>
    <dgm:pt modelId="{1C768295-0481-4DC5-8888-875A9EB0BB76}" type="sibTrans" cxnId="{0935954D-C7BE-4B64-A3BA-9EDC79AA6ADD}">
      <dgm:prSet/>
      <dgm:spPr/>
      <dgm:t>
        <a:bodyPr/>
        <a:lstStyle/>
        <a:p>
          <a:endParaRPr lang="en-US"/>
        </a:p>
      </dgm:t>
    </dgm:pt>
    <dgm:pt modelId="{1806B4A5-BF63-468B-BD8B-B00D15EB9588}">
      <dgm:prSet/>
      <dgm:spPr/>
      <dgm:t>
        <a:bodyPr/>
        <a:lstStyle/>
        <a:p>
          <a:r>
            <a:rPr lang="en-US" b="0" i="0" dirty="0"/>
            <a:t>Claimed as dependent on someone else’s tax return </a:t>
          </a:r>
          <a:endParaRPr lang="en-US" dirty="0"/>
        </a:p>
      </dgm:t>
    </dgm:pt>
    <dgm:pt modelId="{C61B0A5D-6F42-4490-920E-80BE17452DF7}" type="parTrans" cxnId="{06FA42BF-776B-4333-977D-D4FCA5606178}">
      <dgm:prSet/>
      <dgm:spPr/>
      <dgm:t>
        <a:bodyPr/>
        <a:lstStyle/>
        <a:p>
          <a:endParaRPr lang="en-US"/>
        </a:p>
      </dgm:t>
    </dgm:pt>
    <dgm:pt modelId="{9A3ADDA2-C4B3-4863-BDA2-ABFFF7F7CC9D}" type="sibTrans" cxnId="{06FA42BF-776B-4333-977D-D4FCA5606178}">
      <dgm:prSet/>
      <dgm:spPr/>
      <dgm:t>
        <a:bodyPr/>
        <a:lstStyle/>
        <a:p>
          <a:endParaRPr lang="en-US"/>
        </a:p>
      </dgm:t>
    </dgm:pt>
    <dgm:pt modelId="{70CAFFC8-DE97-4609-9DCE-BAFAF0640461}">
      <dgm:prSet/>
      <dgm:spPr/>
      <dgm:t>
        <a:bodyPr/>
        <a:lstStyle/>
        <a:p>
          <a:r>
            <a:rPr lang="en-US" b="1" i="0" dirty="0"/>
            <a:t>If you have any dollars in a medical FSA they will be converted to a limited purpose FSA before HSA dollars can be contributed.</a:t>
          </a:r>
          <a:endParaRPr lang="en-US" b="1" dirty="0"/>
        </a:p>
      </dgm:t>
    </dgm:pt>
    <dgm:pt modelId="{77E58947-9928-4B80-86B5-88D27FC570AE}" type="parTrans" cxnId="{28CC17D3-4CF7-4025-A0E9-9AE6D23A36B1}">
      <dgm:prSet/>
      <dgm:spPr/>
      <dgm:t>
        <a:bodyPr/>
        <a:lstStyle/>
        <a:p>
          <a:endParaRPr lang="en-US"/>
        </a:p>
      </dgm:t>
    </dgm:pt>
    <dgm:pt modelId="{AC454F74-55A3-4D27-A510-0EF02A507D43}" type="sibTrans" cxnId="{28CC17D3-4CF7-4025-A0E9-9AE6D23A36B1}">
      <dgm:prSet/>
      <dgm:spPr/>
      <dgm:t>
        <a:bodyPr/>
        <a:lstStyle/>
        <a:p>
          <a:endParaRPr lang="en-US"/>
        </a:p>
      </dgm:t>
    </dgm:pt>
    <dgm:pt modelId="{32D5A0B2-6CAB-4F31-8096-6FCA1310B6EF}" type="pres">
      <dgm:prSet presAssocID="{32EB5CFB-3122-4B2B-8547-F32487D19B38}" presName="root" presStyleCnt="0">
        <dgm:presLayoutVars>
          <dgm:dir/>
          <dgm:resizeHandles val="exact"/>
        </dgm:presLayoutVars>
      </dgm:prSet>
      <dgm:spPr/>
    </dgm:pt>
    <dgm:pt modelId="{DC3B3A52-C566-45F8-BBCA-BAD991275C76}" type="pres">
      <dgm:prSet presAssocID="{32EB5CFB-3122-4B2B-8547-F32487D19B38}" presName="container" presStyleCnt="0">
        <dgm:presLayoutVars>
          <dgm:dir/>
          <dgm:resizeHandles val="exact"/>
        </dgm:presLayoutVars>
      </dgm:prSet>
      <dgm:spPr/>
    </dgm:pt>
    <dgm:pt modelId="{8D1CB2AE-812B-4DC2-9BEE-BD66B422207F}" type="pres">
      <dgm:prSet presAssocID="{964E1F82-0849-4CE6-9C5D-ED6E3011004C}" presName="compNode" presStyleCnt="0"/>
      <dgm:spPr/>
    </dgm:pt>
    <dgm:pt modelId="{1B4DE85C-1A31-4E43-B209-85F3F528780C}" type="pres">
      <dgm:prSet presAssocID="{964E1F82-0849-4CE6-9C5D-ED6E3011004C}" presName="iconBgRect" presStyleLbl="bgShp" presStyleIdx="0" presStyleCnt="4"/>
      <dgm:spPr/>
    </dgm:pt>
    <dgm:pt modelId="{D5143C90-7EEC-45AE-B0F7-2C1ABEBACB91}" type="pres">
      <dgm:prSet presAssocID="{964E1F82-0849-4CE6-9C5D-ED6E3011004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bot"/>
        </a:ext>
      </dgm:extLst>
    </dgm:pt>
    <dgm:pt modelId="{565FFA80-3163-49DC-A05F-B3C3046AD17A}" type="pres">
      <dgm:prSet presAssocID="{964E1F82-0849-4CE6-9C5D-ED6E3011004C}" presName="spaceRect" presStyleCnt="0"/>
      <dgm:spPr/>
    </dgm:pt>
    <dgm:pt modelId="{968C3F5D-1415-4BE5-9C2A-757CF84FF431}" type="pres">
      <dgm:prSet presAssocID="{964E1F82-0849-4CE6-9C5D-ED6E3011004C}" presName="textRect" presStyleLbl="revTx" presStyleIdx="0" presStyleCnt="4">
        <dgm:presLayoutVars>
          <dgm:chMax val="1"/>
          <dgm:chPref val="1"/>
        </dgm:presLayoutVars>
      </dgm:prSet>
      <dgm:spPr/>
    </dgm:pt>
    <dgm:pt modelId="{75DC4E4A-2199-48CE-A3B2-9B02BB24A6E3}" type="pres">
      <dgm:prSet presAssocID="{EA182D11-76D6-465F-9186-D35D64E2DE2E}" presName="sibTrans" presStyleLbl="sibTrans2D1" presStyleIdx="0" presStyleCnt="0"/>
      <dgm:spPr/>
    </dgm:pt>
    <dgm:pt modelId="{20CDEF4F-FEEC-4F58-AC53-E2B168781CC1}" type="pres">
      <dgm:prSet presAssocID="{EAECF324-A85B-453B-BE05-A0B52DE057D6}" presName="compNode" presStyleCnt="0"/>
      <dgm:spPr/>
    </dgm:pt>
    <dgm:pt modelId="{DC4AAAFE-5A3D-41F7-B648-0E2455348B60}" type="pres">
      <dgm:prSet presAssocID="{EAECF324-A85B-453B-BE05-A0B52DE057D6}" presName="iconBgRect" presStyleLbl="bgShp" presStyleIdx="1" presStyleCnt="4"/>
      <dgm:spPr/>
    </dgm:pt>
    <dgm:pt modelId="{00AE90E5-4510-4952-8855-7D3232666A4F}" type="pres">
      <dgm:prSet presAssocID="{EAECF324-A85B-453B-BE05-A0B52DE057D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lth"/>
        </a:ext>
      </dgm:extLst>
    </dgm:pt>
    <dgm:pt modelId="{328AE255-DC38-4514-BDCF-26F8D7952770}" type="pres">
      <dgm:prSet presAssocID="{EAECF324-A85B-453B-BE05-A0B52DE057D6}" presName="spaceRect" presStyleCnt="0"/>
      <dgm:spPr/>
    </dgm:pt>
    <dgm:pt modelId="{BE69983F-71FC-419F-9515-9B1EE5B8E888}" type="pres">
      <dgm:prSet presAssocID="{EAECF324-A85B-453B-BE05-A0B52DE057D6}" presName="textRect" presStyleLbl="revTx" presStyleIdx="1" presStyleCnt="4">
        <dgm:presLayoutVars>
          <dgm:chMax val="1"/>
          <dgm:chPref val="1"/>
        </dgm:presLayoutVars>
      </dgm:prSet>
      <dgm:spPr/>
    </dgm:pt>
    <dgm:pt modelId="{A84BDA92-3D9A-4841-84EC-DA326A9E1076}" type="pres">
      <dgm:prSet presAssocID="{1C768295-0481-4DC5-8888-875A9EB0BB76}" presName="sibTrans" presStyleLbl="sibTrans2D1" presStyleIdx="0" presStyleCnt="0"/>
      <dgm:spPr/>
    </dgm:pt>
    <dgm:pt modelId="{475D0BCA-7834-49BF-8B44-DAACBF6B3CFF}" type="pres">
      <dgm:prSet presAssocID="{1806B4A5-BF63-468B-BD8B-B00D15EB9588}" presName="compNode" presStyleCnt="0"/>
      <dgm:spPr/>
    </dgm:pt>
    <dgm:pt modelId="{FDBFE814-2602-485B-B477-5B27CB636B6F}" type="pres">
      <dgm:prSet presAssocID="{1806B4A5-BF63-468B-BD8B-B00D15EB9588}" presName="iconBgRect" presStyleLbl="bgShp" presStyleIdx="2" presStyleCnt="4"/>
      <dgm:spPr/>
    </dgm:pt>
    <dgm:pt modelId="{34137596-D252-4536-AADA-0A696A44894F}" type="pres">
      <dgm:prSet presAssocID="{1806B4A5-BF63-468B-BD8B-B00D15EB958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rror"/>
        </a:ext>
      </dgm:extLst>
    </dgm:pt>
    <dgm:pt modelId="{B6E2C1FF-D7D8-499A-ADE0-328BE37FFA96}" type="pres">
      <dgm:prSet presAssocID="{1806B4A5-BF63-468B-BD8B-B00D15EB9588}" presName="spaceRect" presStyleCnt="0"/>
      <dgm:spPr/>
    </dgm:pt>
    <dgm:pt modelId="{DD31B39C-20CA-4A40-A580-A8F033416637}" type="pres">
      <dgm:prSet presAssocID="{1806B4A5-BF63-468B-BD8B-B00D15EB9588}" presName="textRect" presStyleLbl="revTx" presStyleIdx="2" presStyleCnt="4">
        <dgm:presLayoutVars>
          <dgm:chMax val="1"/>
          <dgm:chPref val="1"/>
        </dgm:presLayoutVars>
      </dgm:prSet>
      <dgm:spPr/>
    </dgm:pt>
    <dgm:pt modelId="{7281E142-C530-485E-9C6C-D9B7D0ED3945}" type="pres">
      <dgm:prSet presAssocID="{9A3ADDA2-C4B3-4863-BDA2-ABFFF7F7CC9D}" presName="sibTrans" presStyleLbl="sibTrans2D1" presStyleIdx="0" presStyleCnt="0"/>
      <dgm:spPr/>
    </dgm:pt>
    <dgm:pt modelId="{62EA704C-4911-4DE6-B607-BD52C0DB047D}" type="pres">
      <dgm:prSet presAssocID="{70CAFFC8-DE97-4609-9DCE-BAFAF0640461}" presName="compNode" presStyleCnt="0"/>
      <dgm:spPr/>
    </dgm:pt>
    <dgm:pt modelId="{7C98262D-CFA0-4D9A-A95D-20EAAE3F713C}" type="pres">
      <dgm:prSet presAssocID="{70CAFFC8-DE97-4609-9DCE-BAFAF0640461}" presName="iconBgRect" presStyleLbl="bgShp" presStyleIdx="3" presStyleCnt="4"/>
      <dgm:spPr/>
    </dgm:pt>
    <dgm:pt modelId="{E3C5FE3D-27EC-46D5-80EC-AF2E4166C5D2}" type="pres">
      <dgm:prSet presAssocID="{70CAFFC8-DE97-4609-9DCE-BAFAF064046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hishing"/>
        </a:ext>
      </dgm:extLst>
    </dgm:pt>
    <dgm:pt modelId="{C52DABFC-DB17-4CCD-97BE-5547BC14E3A1}" type="pres">
      <dgm:prSet presAssocID="{70CAFFC8-DE97-4609-9DCE-BAFAF0640461}" presName="spaceRect" presStyleCnt="0"/>
      <dgm:spPr/>
    </dgm:pt>
    <dgm:pt modelId="{98AEC42F-FB81-4A8B-8552-7899ADF9DB55}" type="pres">
      <dgm:prSet presAssocID="{70CAFFC8-DE97-4609-9DCE-BAFAF0640461}" presName="textRect" presStyleLbl="revTx" presStyleIdx="3" presStyleCnt="4">
        <dgm:presLayoutVars>
          <dgm:chMax val="1"/>
          <dgm:chPref val="1"/>
        </dgm:presLayoutVars>
      </dgm:prSet>
      <dgm:spPr/>
    </dgm:pt>
  </dgm:ptLst>
  <dgm:cxnLst>
    <dgm:cxn modelId="{79BF6710-D8F5-4CDB-8154-6A7DA6CE3318}" type="presOf" srcId="{1C768295-0481-4DC5-8888-875A9EB0BB76}" destId="{A84BDA92-3D9A-4841-84EC-DA326A9E1076}" srcOrd="0" destOrd="0" presId="urn:microsoft.com/office/officeart/2018/2/layout/IconCircleList"/>
    <dgm:cxn modelId="{0935954D-C7BE-4B64-A3BA-9EDC79AA6ADD}" srcId="{32EB5CFB-3122-4B2B-8547-F32487D19B38}" destId="{EAECF324-A85B-453B-BE05-A0B52DE057D6}" srcOrd="1" destOrd="0" parTransId="{D938F8A1-7F5D-4996-9023-6B833D9C2767}" sibTransId="{1C768295-0481-4DC5-8888-875A9EB0BB76}"/>
    <dgm:cxn modelId="{13EBB153-6B60-4EA4-9B73-5A1EF6389941}" type="presOf" srcId="{9A3ADDA2-C4B3-4863-BDA2-ABFFF7F7CC9D}" destId="{7281E142-C530-485E-9C6C-D9B7D0ED3945}" srcOrd="0" destOrd="0" presId="urn:microsoft.com/office/officeart/2018/2/layout/IconCircleList"/>
    <dgm:cxn modelId="{06FA42BF-776B-4333-977D-D4FCA5606178}" srcId="{32EB5CFB-3122-4B2B-8547-F32487D19B38}" destId="{1806B4A5-BF63-468B-BD8B-B00D15EB9588}" srcOrd="2" destOrd="0" parTransId="{C61B0A5D-6F42-4490-920E-80BE17452DF7}" sibTransId="{9A3ADDA2-C4B3-4863-BDA2-ABFFF7F7CC9D}"/>
    <dgm:cxn modelId="{28CC17D3-4CF7-4025-A0E9-9AE6D23A36B1}" srcId="{32EB5CFB-3122-4B2B-8547-F32487D19B38}" destId="{70CAFFC8-DE97-4609-9DCE-BAFAF0640461}" srcOrd="3" destOrd="0" parTransId="{77E58947-9928-4B80-86B5-88D27FC570AE}" sibTransId="{AC454F74-55A3-4D27-A510-0EF02A507D43}"/>
    <dgm:cxn modelId="{4E679ED9-1ADF-4E96-BE88-03F8CD0D8A02}" type="presOf" srcId="{32EB5CFB-3122-4B2B-8547-F32487D19B38}" destId="{32D5A0B2-6CAB-4F31-8096-6FCA1310B6EF}" srcOrd="0" destOrd="0" presId="urn:microsoft.com/office/officeart/2018/2/layout/IconCircleList"/>
    <dgm:cxn modelId="{6DBE92DB-535C-427F-9159-086AE32D0BBE}" type="presOf" srcId="{964E1F82-0849-4CE6-9C5D-ED6E3011004C}" destId="{968C3F5D-1415-4BE5-9C2A-757CF84FF431}" srcOrd="0" destOrd="0" presId="urn:microsoft.com/office/officeart/2018/2/layout/IconCircleList"/>
    <dgm:cxn modelId="{65C070DD-EDB6-4D63-A520-1B9934DEA5DE}" srcId="{32EB5CFB-3122-4B2B-8547-F32487D19B38}" destId="{964E1F82-0849-4CE6-9C5D-ED6E3011004C}" srcOrd="0" destOrd="0" parTransId="{D64DBE08-3EC3-40EC-9430-5339BA9E6F74}" sibTransId="{EA182D11-76D6-465F-9186-D35D64E2DE2E}"/>
    <dgm:cxn modelId="{B57B28E6-50AA-499A-A6AF-83F6F7E23146}" type="presOf" srcId="{70CAFFC8-DE97-4609-9DCE-BAFAF0640461}" destId="{98AEC42F-FB81-4A8B-8552-7899ADF9DB55}" srcOrd="0" destOrd="0" presId="urn:microsoft.com/office/officeart/2018/2/layout/IconCircleList"/>
    <dgm:cxn modelId="{519505F3-1639-4523-A413-777F205AFBB2}" type="presOf" srcId="{1806B4A5-BF63-468B-BD8B-B00D15EB9588}" destId="{DD31B39C-20CA-4A40-A580-A8F033416637}" srcOrd="0" destOrd="0" presId="urn:microsoft.com/office/officeart/2018/2/layout/IconCircleList"/>
    <dgm:cxn modelId="{6A00A4F5-B21D-47F2-9D71-CFCD56B66F3F}" type="presOf" srcId="{EAECF324-A85B-453B-BE05-A0B52DE057D6}" destId="{BE69983F-71FC-419F-9515-9B1EE5B8E888}" srcOrd="0" destOrd="0" presId="urn:microsoft.com/office/officeart/2018/2/layout/IconCircleList"/>
    <dgm:cxn modelId="{119771FB-4832-43DE-9394-F2063B669F7D}" type="presOf" srcId="{EA182D11-76D6-465F-9186-D35D64E2DE2E}" destId="{75DC4E4A-2199-48CE-A3B2-9B02BB24A6E3}" srcOrd="0" destOrd="0" presId="urn:microsoft.com/office/officeart/2018/2/layout/IconCircleList"/>
    <dgm:cxn modelId="{32E49F14-BFA6-42E3-948B-7086B5E2F4B7}" type="presParOf" srcId="{32D5A0B2-6CAB-4F31-8096-6FCA1310B6EF}" destId="{DC3B3A52-C566-45F8-BBCA-BAD991275C76}" srcOrd="0" destOrd="0" presId="urn:microsoft.com/office/officeart/2018/2/layout/IconCircleList"/>
    <dgm:cxn modelId="{27D5E78B-8013-45ED-B27C-653B38CEBA86}" type="presParOf" srcId="{DC3B3A52-C566-45F8-BBCA-BAD991275C76}" destId="{8D1CB2AE-812B-4DC2-9BEE-BD66B422207F}" srcOrd="0" destOrd="0" presId="urn:microsoft.com/office/officeart/2018/2/layout/IconCircleList"/>
    <dgm:cxn modelId="{3E5536A9-C482-49CF-B642-5547198BE6CF}" type="presParOf" srcId="{8D1CB2AE-812B-4DC2-9BEE-BD66B422207F}" destId="{1B4DE85C-1A31-4E43-B209-85F3F528780C}" srcOrd="0" destOrd="0" presId="urn:microsoft.com/office/officeart/2018/2/layout/IconCircleList"/>
    <dgm:cxn modelId="{2AEE6ADC-CF21-4D9D-AF49-D85B6A205074}" type="presParOf" srcId="{8D1CB2AE-812B-4DC2-9BEE-BD66B422207F}" destId="{D5143C90-7EEC-45AE-B0F7-2C1ABEBACB91}" srcOrd="1" destOrd="0" presId="urn:microsoft.com/office/officeart/2018/2/layout/IconCircleList"/>
    <dgm:cxn modelId="{48F7DD55-7327-48F7-93C0-F910025D769C}" type="presParOf" srcId="{8D1CB2AE-812B-4DC2-9BEE-BD66B422207F}" destId="{565FFA80-3163-49DC-A05F-B3C3046AD17A}" srcOrd="2" destOrd="0" presId="urn:microsoft.com/office/officeart/2018/2/layout/IconCircleList"/>
    <dgm:cxn modelId="{6D037D1A-4882-4B5B-B98E-44B84E666CD4}" type="presParOf" srcId="{8D1CB2AE-812B-4DC2-9BEE-BD66B422207F}" destId="{968C3F5D-1415-4BE5-9C2A-757CF84FF431}" srcOrd="3" destOrd="0" presId="urn:microsoft.com/office/officeart/2018/2/layout/IconCircleList"/>
    <dgm:cxn modelId="{B7DC2BFA-5EE5-4F56-9924-F284D1A74FC6}" type="presParOf" srcId="{DC3B3A52-C566-45F8-BBCA-BAD991275C76}" destId="{75DC4E4A-2199-48CE-A3B2-9B02BB24A6E3}" srcOrd="1" destOrd="0" presId="urn:microsoft.com/office/officeart/2018/2/layout/IconCircleList"/>
    <dgm:cxn modelId="{061D89AF-E16C-4202-B9B5-E6D1ACDD21F8}" type="presParOf" srcId="{DC3B3A52-C566-45F8-BBCA-BAD991275C76}" destId="{20CDEF4F-FEEC-4F58-AC53-E2B168781CC1}" srcOrd="2" destOrd="0" presId="urn:microsoft.com/office/officeart/2018/2/layout/IconCircleList"/>
    <dgm:cxn modelId="{BCEAF59D-3B2A-43B0-A7FB-017FD4C6B800}" type="presParOf" srcId="{20CDEF4F-FEEC-4F58-AC53-E2B168781CC1}" destId="{DC4AAAFE-5A3D-41F7-B648-0E2455348B60}" srcOrd="0" destOrd="0" presId="urn:microsoft.com/office/officeart/2018/2/layout/IconCircleList"/>
    <dgm:cxn modelId="{C23A77DB-D563-48F7-A7CB-910FD481DF3A}" type="presParOf" srcId="{20CDEF4F-FEEC-4F58-AC53-E2B168781CC1}" destId="{00AE90E5-4510-4952-8855-7D3232666A4F}" srcOrd="1" destOrd="0" presId="urn:microsoft.com/office/officeart/2018/2/layout/IconCircleList"/>
    <dgm:cxn modelId="{A2166E77-D7A0-44B3-8B83-BEB85545057F}" type="presParOf" srcId="{20CDEF4F-FEEC-4F58-AC53-E2B168781CC1}" destId="{328AE255-DC38-4514-BDCF-26F8D7952770}" srcOrd="2" destOrd="0" presId="urn:microsoft.com/office/officeart/2018/2/layout/IconCircleList"/>
    <dgm:cxn modelId="{201A4B7D-C12F-4390-AF14-9D7E472602A7}" type="presParOf" srcId="{20CDEF4F-FEEC-4F58-AC53-E2B168781CC1}" destId="{BE69983F-71FC-419F-9515-9B1EE5B8E888}" srcOrd="3" destOrd="0" presId="urn:microsoft.com/office/officeart/2018/2/layout/IconCircleList"/>
    <dgm:cxn modelId="{316567B1-DF55-4D8E-8FDA-57E93A27F0C3}" type="presParOf" srcId="{DC3B3A52-C566-45F8-BBCA-BAD991275C76}" destId="{A84BDA92-3D9A-4841-84EC-DA326A9E1076}" srcOrd="3" destOrd="0" presId="urn:microsoft.com/office/officeart/2018/2/layout/IconCircleList"/>
    <dgm:cxn modelId="{5E11AD7D-797C-4417-931A-0519DEB3E10D}" type="presParOf" srcId="{DC3B3A52-C566-45F8-BBCA-BAD991275C76}" destId="{475D0BCA-7834-49BF-8B44-DAACBF6B3CFF}" srcOrd="4" destOrd="0" presId="urn:microsoft.com/office/officeart/2018/2/layout/IconCircleList"/>
    <dgm:cxn modelId="{8CC7D875-5D9E-4C16-B883-E5C1D800CD3D}" type="presParOf" srcId="{475D0BCA-7834-49BF-8B44-DAACBF6B3CFF}" destId="{FDBFE814-2602-485B-B477-5B27CB636B6F}" srcOrd="0" destOrd="0" presId="urn:microsoft.com/office/officeart/2018/2/layout/IconCircleList"/>
    <dgm:cxn modelId="{A88EB437-24C3-4C47-96F7-2ACCAB4A0FF1}" type="presParOf" srcId="{475D0BCA-7834-49BF-8B44-DAACBF6B3CFF}" destId="{34137596-D252-4536-AADA-0A696A44894F}" srcOrd="1" destOrd="0" presId="urn:microsoft.com/office/officeart/2018/2/layout/IconCircleList"/>
    <dgm:cxn modelId="{F74B3396-A20F-4BBE-A9C1-11420B0ACC93}" type="presParOf" srcId="{475D0BCA-7834-49BF-8B44-DAACBF6B3CFF}" destId="{B6E2C1FF-D7D8-499A-ADE0-328BE37FFA96}" srcOrd="2" destOrd="0" presId="urn:microsoft.com/office/officeart/2018/2/layout/IconCircleList"/>
    <dgm:cxn modelId="{310BCEBA-3B78-4914-A8A3-551C3F831A7C}" type="presParOf" srcId="{475D0BCA-7834-49BF-8B44-DAACBF6B3CFF}" destId="{DD31B39C-20CA-4A40-A580-A8F033416637}" srcOrd="3" destOrd="0" presId="urn:microsoft.com/office/officeart/2018/2/layout/IconCircleList"/>
    <dgm:cxn modelId="{BD2C46F3-869C-49FF-A914-9448E859032A}" type="presParOf" srcId="{DC3B3A52-C566-45F8-BBCA-BAD991275C76}" destId="{7281E142-C530-485E-9C6C-D9B7D0ED3945}" srcOrd="5" destOrd="0" presId="urn:microsoft.com/office/officeart/2018/2/layout/IconCircleList"/>
    <dgm:cxn modelId="{ED875E80-CA41-43C9-A49A-D9D50D67BBEE}" type="presParOf" srcId="{DC3B3A52-C566-45F8-BBCA-BAD991275C76}" destId="{62EA704C-4911-4DE6-B607-BD52C0DB047D}" srcOrd="6" destOrd="0" presId="urn:microsoft.com/office/officeart/2018/2/layout/IconCircleList"/>
    <dgm:cxn modelId="{D9F62A2D-BBEB-4A28-9A90-B717EEC4B5CD}" type="presParOf" srcId="{62EA704C-4911-4DE6-B607-BD52C0DB047D}" destId="{7C98262D-CFA0-4D9A-A95D-20EAAE3F713C}" srcOrd="0" destOrd="0" presId="urn:microsoft.com/office/officeart/2018/2/layout/IconCircleList"/>
    <dgm:cxn modelId="{093030AA-5AD3-41A8-B6A1-CD2B0656DA44}" type="presParOf" srcId="{62EA704C-4911-4DE6-B607-BD52C0DB047D}" destId="{E3C5FE3D-27EC-46D5-80EC-AF2E4166C5D2}" srcOrd="1" destOrd="0" presId="urn:microsoft.com/office/officeart/2018/2/layout/IconCircleList"/>
    <dgm:cxn modelId="{CF4D3DC5-387C-4D54-B110-7786018D5A86}" type="presParOf" srcId="{62EA704C-4911-4DE6-B607-BD52C0DB047D}" destId="{C52DABFC-DB17-4CCD-97BE-5547BC14E3A1}" srcOrd="2" destOrd="0" presId="urn:microsoft.com/office/officeart/2018/2/layout/IconCircleList"/>
    <dgm:cxn modelId="{4F6E859F-361C-4E6A-A137-A09A5C2509AA}" type="presParOf" srcId="{62EA704C-4911-4DE6-B607-BD52C0DB047D}" destId="{98AEC42F-FB81-4A8B-8552-7899ADF9DB55}"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4666C1-DF0A-41B0-97DB-E242CD1E57ED}"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C7CD24E9-EC0E-41C7-BADE-1AB33B52B07A}">
      <dgm:prSet custT="1"/>
      <dgm:spPr/>
      <dgm:t>
        <a:bodyPr/>
        <a:lstStyle/>
        <a:p>
          <a:pPr>
            <a:lnSpc>
              <a:spcPct val="100000"/>
            </a:lnSpc>
            <a:defRPr b="1"/>
          </a:pPr>
          <a:r>
            <a:rPr lang="en-US" sz="1800" b="0" kern="1200" dirty="0">
              <a:latin typeface="+mn-lt"/>
            </a:rPr>
            <a:t>FSA allows you to set aside a portion of your salary, before taxes, to pay for qualified dependent care expenses </a:t>
          </a:r>
          <a:r>
            <a:rPr lang="en-US" sz="1800" b="0" kern="1200" dirty="0">
              <a:solidFill>
                <a:srgbClr val="54585A">
                  <a:hueOff val="0"/>
                  <a:satOff val="0"/>
                  <a:lumOff val="0"/>
                  <a:alphaOff val="0"/>
                </a:srgbClr>
              </a:solidFill>
              <a:latin typeface="+mn-lt"/>
              <a:ea typeface="Helvetica Neue"/>
              <a:cs typeface="Helvetica Neue"/>
            </a:rPr>
            <a:t>such as preschool, summer day camp, before or after school programs, and child or adult daycare</a:t>
          </a:r>
          <a:r>
            <a:rPr lang="en-US" sz="1400" b="0" kern="1200" dirty="0">
              <a:solidFill>
                <a:srgbClr val="54585A">
                  <a:hueOff val="0"/>
                  <a:satOff val="0"/>
                  <a:lumOff val="0"/>
                  <a:alphaOff val="0"/>
                </a:srgbClr>
              </a:solidFill>
              <a:latin typeface="+mn-lt"/>
              <a:ea typeface="Helvetica Neue"/>
              <a:cs typeface="Helvetica Neue"/>
            </a:rPr>
            <a:t>.</a:t>
          </a:r>
        </a:p>
      </dgm:t>
    </dgm:pt>
    <dgm:pt modelId="{081AC4F5-963B-4DAE-A4B7-BA91EBAFC97D}" type="parTrans" cxnId="{B7F4E0BD-2107-4269-AFDC-6924B3A51C3D}">
      <dgm:prSet/>
      <dgm:spPr/>
      <dgm:t>
        <a:bodyPr/>
        <a:lstStyle/>
        <a:p>
          <a:endParaRPr lang="en-US"/>
        </a:p>
      </dgm:t>
    </dgm:pt>
    <dgm:pt modelId="{4738EEE4-1DB8-4234-A7D3-0B5083AED0BA}" type="sibTrans" cxnId="{B7F4E0BD-2107-4269-AFDC-6924B3A51C3D}">
      <dgm:prSet/>
      <dgm:spPr/>
      <dgm:t>
        <a:bodyPr/>
        <a:lstStyle/>
        <a:p>
          <a:endParaRPr lang="en-US"/>
        </a:p>
      </dgm:t>
    </dgm:pt>
    <dgm:pt modelId="{5222B583-DCC2-42AC-AF65-62C0DFC0B191}">
      <dgm:prSet/>
      <dgm:spPr/>
      <dgm:t>
        <a:bodyPr/>
        <a:lstStyle/>
        <a:p>
          <a:pPr>
            <a:lnSpc>
              <a:spcPct val="100000"/>
            </a:lnSpc>
            <a:defRPr b="1"/>
          </a:pPr>
          <a:r>
            <a:rPr lang="en-US" b="1" dirty="0"/>
            <a:t>Dependent Care FSA</a:t>
          </a:r>
          <a:endParaRPr lang="en-US" dirty="0"/>
        </a:p>
      </dgm:t>
    </dgm:pt>
    <dgm:pt modelId="{A882B645-32C5-4F80-930E-2399B769AD83}" type="parTrans" cxnId="{BC3AA3F8-013F-40A1-B312-B7683A289F01}">
      <dgm:prSet/>
      <dgm:spPr/>
      <dgm:t>
        <a:bodyPr/>
        <a:lstStyle/>
        <a:p>
          <a:endParaRPr lang="en-US"/>
        </a:p>
      </dgm:t>
    </dgm:pt>
    <dgm:pt modelId="{38A2ED19-8972-42B2-AD4A-22C6143A8FE7}" type="sibTrans" cxnId="{BC3AA3F8-013F-40A1-B312-B7683A289F01}">
      <dgm:prSet/>
      <dgm:spPr/>
      <dgm:t>
        <a:bodyPr/>
        <a:lstStyle/>
        <a:p>
          <a:endParaRPr lang="en-US"/>
        </a:p>
      </dgm:t>
    </dgm:pt>
    <dgm:pt modelId="{1DB5D67C-60C1-47F7-BA1D-923287C6D5E5}">
      <dgm:prSet custT="1"/>
      <dgm:spPr/>
      <dgm:t>
        <a:bodyPr/>
        <a:lstStyle/>
        <a:p>
          <a:pPr>
            <a:lnSpc>
              <a:spcPct val="100000"/>
            </a:lnSpc>
          </a:pPr>
          <a:r>
            <a:rPr lang="en-US" sz="1800" b="1" dirty="0"/>
            <a:t>$5,000 per household or $2,500 if married, filing separately. </a:t>
          </a:r>
          <a:endParaRPr lang="en-US" sz="1600" dirty="0"/>
        </a:p>
      </dgm:t>
    </dgm:pt>
    <dgm:pt modelId="{73B6CC72-CF7E-47D3-AB06-465C3719348C}" type="parTrans" cxnId="{514B6A23-09CC-4676-90E3-C35F0BC0CC19}">
      <dgm:prSet/>
      <dgm:spPr/>
      <dgm:t>
        <a:bodyPr/>
        <a:lstStyle/>
        <a:p>
          <a:endParaRPr lang="en-US"/>
        </a:p>
      </dgm:t>
    </dgm:pt>
    <dgm:pt modelId="{BFD31608-D130-47FF-BAE4-DD6D233BC2AF}" type="sibTrans" cxnId="{514B6A23-09CC-4676-90E3-C35F0BC0CC19}">
      <dgm:prSet/>
      <dgm:spPr/>
      <dgm:t>
        <a:bodyPr/>
        <a:lstStyle/>
        <a:p>
          <a:endParaRPr lang="en-US"/>
        </a:p>
      </dgm:t>
    </dgm:pt>
    <dgm:pt modelId="{278496D7-2229-4E6D-AA2E-109B18A0BC0C}">
      <dgm:prSet/>
      <dgm:spPr/>
      <dgm:t>
        <a:bodyPr/>
        <a:lstStyle/>
        <a:p>
          <a:pPr>
            <a:lnSpc>
              <a:spcPct val="100000"/>
            </a:lnSpc>
            <a:defRPr b="1"/>
          </a:pPr>
          <a:r>
            <a:rPr lang="en-US" b="0" i="0" dirty="0"/>
            <a:t>IRS determines eligible expenditures.  There is no roll over and funds are only available after deductions have been made</a:t>
          </a:r>
        </a:p>
      </dgm:t>
    </dgm:pt>
    <dgm:pt modelId="{A1745345-A3A0-47F3-A0BD-5EC1A1621E27}" type="parTrans" cxnId="{69D27E76-F4CC-48A2-ADAD-2CE5FD6F5C20}">
      <dgm:prSet/>
      <dgm:spPr/>
      <dgm:t>
        <a:bodyPr/>
        <a:lstStyle/>
        <a:p>
          <a:endParaRPr lang="en-US"/>
        </a:p>
      </dgm:t>
    </dgm:pt>
    <dgm:pt modelId="{64597D01-46D6-44EA-BB71-5E7B66EAB68F}" type="sibTrans" cxnId="{69D27E76-F4CC-48A2-ADAD-2CE5FD6F5C20}">
      <dgm:prSet/>
      <dgm:spPr/>
      <dgm:t>
        <a:bodyPr/>
        <a:lstStyle/>
        <a:p>
          <a:endParaRPr lang="en-US"/>
        </a:p>
      </dgm:t>
    </dgm:pt>
    <dgm:pt modelId="{676B9E5C-57E2-435D-8FCA-4739EDAC5EF4}" type="pres">
      <dgm:prSet presAssocID="{5F4666C1-DF0A-41B0-97DB-E242CD1E57ED}" presName="root" presStyleCnt="0">
        <dgm:presLayoutVars>
          <dgm:dir/>
          <dgm:resizeHandles val="exact"/>
        </dgm:presLayoutVars>
      </dgm:prSet>
      <dgm:spPr/>
    </dgm:pt>
    <dgm:pt modelId="{EA8E4CC2-57D5-4D0D-89EB-F1350CDE1E4B}" type="pres">
      <dgm:prSet presAssocID="{C7CD24E9-EC0E-41C7-BADE-1AB33B52B07A}" presName="compNode" presStyleCnt="0"/>
      <dgm:spPr/>
    </dgm:pt>
    <dgm:pt modelId="{6925742C-FD9A-42F6-93EA-0D611447BA1F}" type="pres">
      <dgm:prSet presAssocID="{C7CD24E9-EC0E-41C7-BADE-1AB33B52B07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B9D93244-E4D9-45C6-8721-BDCF34160942}" type="pres">
      <dgm:prSet presAssocID="{C7CD24E9-EC0E-41C7-BADE-1AB33B52B07A}" presName="iconSpace" presStyleCnt="0"/>
      <dgm:spPr/>
    </dgm:pt>
    <dgm:pt modelId="{90E1D2EA-22B6-45B7-A2DA-E044521FFBD1}" type="pres">
      <dgm:prSet presAssocID="{C7CD24E9-EC0E-41C7-BADE-1AB33B52B07A}" presName="parTx" presStyleLbl="revTx" presStyleIdx="0" presStyleCnt="6">
        <dgm:presLayoutVars>
          <dgm:chMax val="0"/>
          <dgm:chPref val="0"/>
        </dgm:presLayoutVars>
      </dgm:prSet>
      <dgm:spPr/>
    </dgm:pt>
    <dgm:pt modelId="{8FCF93F2-00E1-4F9D-B9AB-7410CA7BA924}" type="pres">
      <dgm:prSet presAssocID="{C7CD24E9-EC0E-41C7-BADE-1AB33B52B07A}" presName="txSpace" presStyleCnt="0"/>
      <dgm:spPr/>
    </dgm:pt>
    <dgm:pt modelId="{723784C8-B124-49CA-9432-72ACA0A8EE1D}" type="pres">
      <dgm:prSet presAssocID="{C7CD24E9-EC0E-41C7-BADE-1AB33B52B07A}" presName="desTx" presStyleLbl="revTx" presStyleIdx="1" presStyleCnt="6">
        <dgm:presLayoutVars/>
      </dgm:prSet>
      <dgm:spPr/>
    </dgm:pt>
    <dgm:pt modelId="{9A514B75-7A6F-4385-9382-886445AA5DF3}" type="pres">
      <dgm:prSet presAssocID="{4738EEE4-1DB8-4234-A7D3-0B5083AED0BA}" presName="sibTrans" presStyleCnt="0"/>
      <dgm:spPr/>
    </dgm:pt>
    <dgm:pt modelId="{9C22690D-EBB3-4F92-BF60-61E7611AA415}" type="pres">
      <dgm:prSet presAssocID="{5222B583-DCC2-42AC-AF65-62C0DFC0B191}" presName="compNode" presStyleCnt="0"/>
      <dgm:spPr/>
    </dgm:pt>
    <dgm:pt modelId="{A62675C3-96FA-4C2E-8A7B-440F69C7026A}" type="pres">
      <dgm:prSet presAssocID="{5222B583-DCC2-42AC-AF65-62C0DFC0B19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07944A93-25C9-42B5-BCB2-ADAB87B9447E}" type="pres">
      <dgm:prSet presAssocID="{5222B583-DCC2-42AC-AF65-62C0DFC0B191}" presName="iconSpace" presStyleCnt="0"/>
      <dgm:spPr/>
    </dgm:pt>
    <dgm:pt modelId="{47C06B23-E6D5-481C-8279-FE2D792C260F}" type="pres">
      <dgm:prSet presAssocID="{5222B583-DCC2-42AC-AF65-62C0DFC0B191}" presName="parTx" presStyleLbl="revTx" presStyleIdx="2" presStyleCnt="6">
        <dgm:presLayoutVars>
          <dgm:chMax val="0"/>
          <dgm:chPref val="0"/>
        </dgm:presLayoutVars>
      </dgm:prSet>
      <dgm:spPr/>
    </dgm:pt>
    <dgm:pt modelId="{E52477DF-E4BB-4D6C-9B9F-A53EED57FE1B}" type="pres">
      <dgm:prSet presAssocID="{5222B583-DCC2-42AC-AF65-62C0DFC0B191}" presName="txSpace" presStyleCnt="0"/>
      <dgm:spPr/>
    </dgm:pt>
    <dgm:pt modelId="{1ABDBD62-8542-4AA0-8C63-342058E623EB}" type="pres">
      <dgm:prSet presAssocID="{5222B583-DCC2-42AC-AF65-62C0DFC0B191}" presName="desTx" presStyleLbl="revTx" presStyleIdx="3" presStyleCnt="6" custLinFactY="-104721" custLinFactNeighborX="5407" custLinFactNeighborY="-200000">
        <dgm:presLayoutVars/>
      </dgm:prSet>
      <dgm:spPr/>
    </dgm:pt>
    <dgm:pt modelId="{0EEA699A-E626-4FAE-828E-2F17579E7DFD}" type="pres">
      <dgm:prSet presAssocID="{38A2ED19-8972-42B2-AD4A-22C6143A8FE7}" presName="sibTrans" presStyleCnt="0"/>
      <dgm:spPr/>
    </dgm:pt>
    <dgm:pt modelId="{41C172F7-2225-43A3-AF75-69DEFF20550F}" type="pres">
      <dgm:prSet presAssocID="{278496D7-2229-4E6D-AA2E-109B18A0BC0C}" presName="compNode" presStyleCnt="0"/>
      <dgm:spPr/>
    </dgm:pt>
    <dgm:pt modelId="{0A0F64E4-22D1-4610-B915-879464AA6811}" type="pres">
      <dgm:prSet presAssocID="{278496D7-2229-4E6D-AA2E-109B18A0BC0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2000" b="-22000"/>
          </a:stretch>
        </a:blipFill>
        <a:ln>
          <a:noFill/>
        </a:ln>
      </dgm:spPr>
      <dgm:extLst>
        <a:ext uri="{E40237B7-FDA0-4F09-8148-C483321AD2D9}">
          <dgm14:cNvPr xmlns:dgm14="http://schemas.microsoft.com/office/drawing/2010/diagram" id="0" name="" descr="Blog with solid fill"/>
        </a:ext>
      </dgm:extLst>
    </dgm:pt>
    <dgm:pt modelId="{43A075CC-0D33-446E-9A0D-C39A10EF690A}" type="pres">
      <dgm:prSet presAssocID="{278496D7-2229-4E6D-AA2E-109B18A0BC0C}" presName="iconSpace" presStyleCnt="0"/>
      <dgm:spPr/>
    </dgm:pt>
    <dgm:pt modelId="{AB1F04C3-7150-444E-9D83-0E19BEDBBB79}" type="pres">
      <dgm:prSet presAssocID="{278496D7-2229-4E6D-AA2E-109B18A0BC0C}" presName="parTx" presStyleLbl="revTx" presStyleIdx="4" presStyleCnt="6">
        <dgm:presLayoutVars>
          <dgm:chMax val="0"/>
          <dgm:chPref val="0"/>
        </dgm:presLayoutVars>
      </dgm:prSet>
      <dgm:spPr/>
    </dgm:pt>
    <dgm:pt modelId="{F2C68FC9-9820-4182-BCAB-52965E9E3318}" type="pres">
      <dgm:prSet presAssocID="{278496D7-2229-4E6D-AA2E-109B18A0BC0C}" presName="txSpace" presStyleCnt="0"/>
      <dgm:spPr/>
    </dgm:pt>
    <dgm:pt modelId="{890FA208-72AE-4788-96B9-9280FCA034C3}" type="pres">
      <dgm:prSet presAssocID="{278496D7-2229-4E6D-AA2E-109B18A0BC0C}" presName="desTx" presStyleLbl="revTx" presStyleIdx="5" presStyleCnt="6">
        <dgm:presLayoutVars/>
      </dgm:prSet>
      <dgm:spPr/>
    </dgm:pt>
  </dgm:ptLst>
  <dgm:cxnLst>
    <dgm:cxn modelId="{42944F0D-3F7F-49A9-B77A-408649C5C926}" type="presOf" srcId="{278496D7-2229-4E6D-AA2E-109B18A0BC0C}" destId="{AB1F04C3-7150-444E-9D83-0E19BEDBBB79}" srcOrd="0" destOrd="0" presId="urn:microsoft.com/office/officeart/2018/5/layout/CenteredIconLabelDescriptionList"/>
    <dgm:cxn modelId="{514B6A23-09CC-4676-90E3-C35F0BC0CC19}" srcId="{5222B583-DCC2-42AC-AF65-62C0DFC0B191}" destId="{1DB5D67C-60C1-47F7-BA1D-923287C6D5E5}" srcOrd="0" destOrd="0" parTransId="{73B6CC72-CF7E-47D3-AB06-465C3719348C}" sibTransId="{BFD31608-D130-47FF-BAE4-DD6D233BC2AF}"/>
    <dgm:cxn modelId="{CBB76A27-5EFB-4911-AEC9-C2D2A3A9C749}" type="presOf" srcId="{5222B583-DCC2-42AC-AF65-62C0DFC0B191}" destId="{47C06B23-E6D5-481C-8279-FE2D792C260F}" srcOrd="0" destOrd="0" presId="urn:microsoft.com/office/officeart/2018/5/layout/CenteredIconLabelDescriptionList"/>
    <dgm:cxn modelId="{EAFC7E64-18AA-47B9-B41D-2BE642FFF6FF}" type="presOf" srcId="{C7CD24E9-EC0E-41C7-BADE-1AB33B52B07A}" destId="{90E1D2EA-22B6-45B7-A2DA-E044521FFBD1}" srcOrd="0" destOrd="0" presId="urn:microsoft.com/office/officeart/2018/5/layout/CenteredIconLabelDescriptionList"/>
    <dgm:cxn modelId="{B6308069-2835-4142-8AD8-35A872E4EC08}" type="presOf" srcId="{1DB5D67C-60C1-47F7-BA1D-923287C6D5E5}" destId="{1ABDBD62-8542-4AA0-8C63-342058E623EB}" srcOrd="0" destOrd="0" presId="urn:microsoft.com/office/officeart/2018/5/layout/CenteredIconLabelDescriptionList"/>
    <dgm:cxn modelId="{69D27E76-F4CC-48A2-ADAD-2CE5FD6F5C20}" srcId="{5F4666C1-DF0A-41B0-97DB-E242CD1E57ED}" destId="{278496D7-2229-4E6D-AA2E-109B18A0BC0C}" srcOrd="2" destOrd="0" parTransId="{A1745345-A3A0-47F3-A0BD-5EC1A1621E27}" sibTransId="{64597D01-46D6-44EA-BB71-5E7B66EAB68F}"/>
    <dgm:cxn modelId="{7B6E6877-3133-487B-AA8A-524A28210BCF}" type="presOf" srcId="{5F4666C1-DF0A-41B0-97DB-E242CD1E57ED}" destId="{676B9E5C-57E2-435D-8FCA-4739EDAC5EF4}" srcOrd="0" destOrd="0" presId="urn:microsoft.com/office/officeart/2018/5/layout/CenteredIconLabelDescriptionList"/>
    <dgm:cxn modelId="{B7F4E0BD-2107-4269-AFDC-6924B3A51C3D}" srcId="{5F4666C1-DF0A-41B0-97DB-E242CD1E57ED}" destId="{C7CD24E9-EC0E-41C7-BADE-1AB33B52B07A}" srcOrd="0" destOrd="0" parTransId="{081AC4F5-963B-4DAE-A4B7-BA91EBAFC97D}" sibTransId="{4738EEE4-1DB8-4234-A7D3-0B5083AED0BA}"/>
    <dgm:cxn modelId="{BC3AA3F8-013F-40A1-B312-B7683A289F01}" srcId="{5F4666C1-DF0A-41B0-97DB-E242CD1E57ED}" destId="{5222B583-DCC2-42AC-AF65-62C0DFC0B191}" srcOrd="1" destOrd="0" parTransId="{A882B645-32C5-4F80-930E-2399B769AD83}" sibTransId="{38A2ED19-8972-42B2-AD4A-22C6143A8FE7}"/>
    <dgm:cxn modelId="{4EF78EA0-8346-4901-BECB-B3FB823FBAEB}" type="presParOf" srcId="{676B9E5C-57E2-435D-8FCA-4739EDAC5EF4}" destId="{EA8E4CC2-57D5-4D0D-89EB-F1350CDE1E4B}" srcOrd="0" destOrd="0" presId="urn:microsoft.com/office/officeart/2018/5/layout/CenteredIconLabelDescriptionList"/>
    <dgm:cxn modelId="{EF6BDCBD-5E54-41D1-817B-7A2FFBF75618}" type="presParOf" srcId="{EA8E4CC2-57D5-4D0D-89EB-F1350CDE1E4B}" destId="{6925742C-FD9A-42F6-93EA-0D611447BA1F}" srcOrd="0" destOrd="0" presId="urn:microsoft.com/office/officeart/2018/5/layout/CenteredIconLabelDescriptionList"/>
    <dgm:cxn modelId="{5B39AEDF-0527-4A21-940E-0C22217F4004}" type="presParOf" srcId="{EA8E4CC2-57D5-4D0D-89EB-F1350CDE1E4B}" destId="{B9D93244-E4D9-45C6-8721-BDCF34160942}" srcOrd="1" destOrd="0" presId="urn:microsoft.com/office/officeart/2018/5/layout/CenteredIconLabelDescriptionList"/>
    <dgm:cxn modelId="{E8AA9EA5-2D72-4FDD-91C9-8F66853E719F}" type="presParOf" srcId="{EA8E4CC2-57D5-4D0D-89EB-F1350CDE1E4B}" destId="{90E1D2EA-22B6-45B7-A2DA-E044521FFBD1}" srcOrd="2" destOrd="0" presId="urn:microsoft.com/office/officeart/2018/5/layout/CenteredIconLabelDescriptionList"/>
    <dgm:cxn modelId="{156082B2-BE9E-41B6-A7E2-1C6D88129505}" type="presParOf" srcId="{EA8E4CC2-57D5-4D0D-89EB-F1350CDE1E4B}" destId="{8FCF93F2-00E1-4F9D-B9AB-7410CA7BA924}" srcOrd="3" destOrd="0" presId="urn:microsoft.com/office/officeart/2018/5/layout/CenteredIconLabelDescriptionList"/>
    <dgm:cxn modelId="{0F1199C3-B818-47E8-A96A-6C3F2DDE6786}" type="presParOf" srcId="{EA8E4CC2-57D5-4D0D-89EB-F1350CDE1E4B}" destId="{723784C8-B124-49CA-9432-72ACA0A8EE1D}" srcOrd="4" destOrd="0" presId="urn:microsoft.com/office/officeart/2018/5/layout/CenteredIconLabelDescriptionList"/>
    <dgm:cxn modelId="{FD3A6827-D591-4281-AF05-64E6FC5F59D0}" type="presParOf" srcId="{676B9E5C-57E2-435D-8FCA-4739EDAC5EF4}" destId="{9A514B75-7A6F-4385-9382-886445AA5DF3}" srcOrd="1" destOrd="0" presId="urn:microsoft.com/office/officeart/2018/5/layout/CenteredIconLabelDescriptionList"/>
    <dgm:cxn modelId="{B79F6CDA-DFFA-4500-BB4D-715E1A35A25F}" type="presParOf" srcId="{676B9E5C-57E2-435D-8FCA-4739EDAC5EF4}" destId="{9C22690D-EBB3-4F92-BF60-61E7611AA415}" srcOrd="2" destOrd="0" presId="urn:microsoft.com/office/officeart/2018/5/layout/CenteredIconLabelDescriptionList"/>
    <dgm:cxn modelId="{94F7E5C9-45CD-4FB4-9128-D9EFBC3A5B34}" type="presParOf" srcId="{9C22690D-EBB3-4F92-BF60-61E7611AA415}" destId="{A62675C3-96FA-4C2E-8A7B-440F69C7026A}" srcOrd="0" destOrd="0" presId="urn:microsoft.com/office/officeart/2018/5/layout/CenteredIconLabelDescriptionList"/>
    <dgm:cxn modelId="{6B0039C2-DFF5-437B-B4C9-A5349E3C29C8}" type="presParOf" srcId="{9C22690D-EBB3-4F92-BF60-61E7611AA415}" destId="{07944A93-25C9-42B5-BCB2-ADAB87B9447E}" srcOrd="1" destOrd="0" presId="urn:microsoft.com/office/officeart/2018/5/layout/CenteredIconLabelDescriptionList"/>
    <dgm:cxn modelId="{34E5999B-C3F5-4C71-85CE-2B55573E79B3}" type="presParOf" srcId="{9C22690D-EBB3-4F92-BF60-61E7611AA415}" destId="{47C06B23-E6D5-481C-8279-FE2D792C260F}" srcOrd="2" destOrd="0" presId="urn:microsoft.com/office/officeart/2018/5/layout/CenteredIconLabelDescriptionList"/>
    <dgm:cxn modelId="{1256A704-F424-43ED-8598-A60E9295AD24}" type="presParOf" srcId="{9C22690D-EBB3-4F92-BF60-61E7611AA415}" destId="{E52477DF-E4BB-4D6C-9B9F-A53EED57FE1B}" srcOrd="3" destOrd="0" presId="urn:microsoft.com/office/officeart/2018/5/layout/CenteredIconLabelDescriptionList"/>
    <dgm:cxn modelId="{1AE36938-BEB6-47C8-9BC8-36F39A871885}" type="presParOf" srcId="{9C22690D-EBB3-4F92-BF60-61E7611AA415}" destId="{1ABDBD62-8542-4AA0-8C63-342058E623EB}" srcOrd="4" destOrd="0" presId="urn:microsoft.com/office/officeart/2018/5/layout/CenteredIconLabelDescriptionList"/>
    <dgm:cxn modelId="{76FC3406-D589-4A14-AA8C-4F8F85E5EDA9}" type="presParOf" srcId="{676B9E5C-57E2-435D-8FCA-4739EDAC5EF4}" destId="{0EEA699A-E626-4FAE-828E-2F17579E7DFD}" srcOrd="3" destOrd="0" presId="urn:microsoft.com/office/officeart/2018/5/layout/CenteredIconLabelDescriptionList"/>
    <dgm:cxn modelId="{DE9921E8-5A18-4329-8A1F-0F8F6BA037FA}" type="presParOf" srcId="{676B9E5C-57E2-435D-8FCA-4739EDAC5EF4}" destId="{41C172F7-2225-43A3-AF75-69DEFF20550F}" srcOrd="4" destOrd="0" presId="urn:microsoft.com/office/officeart/2018/5/layout/CenteredIconLabelDescriptionList"/>
    <dgm:cxn modelId="{84874B5B-83A3-4FBA-A1DC-CB95975AF519}" type="presParOf" srcId="{41C172F7-2225-43A3-AF75-69DEFF20550F}" destId="{0A0F64E4-22D1-4610-B915-879464AA6811}" srcOrd="0" destOrd="0" presId="urn:microsoft.com/office/officeart/2018/5/layout/CenteredIconLabelDescriptionList"/>
    <dgm:cxn modelId="{D5F9CEEB-FFE6-452F-B761-BFCB51FF56A8}" type="presParOf" srcId="{41C172F7-2225-43A3-AF75-69DEFF20550F}" destId="{43A075CC-0D33-446E-9A0D-C39A10EF690A}" srcOrd="1" destOrd="0" presId="urn:microsoft.com/office/officeart/2018/5/layout/CenteredIconLabelDescriptionList"/>
    <dgm:cxn modelId="{841B832B-6BE8-4D2E-A780-A877B48B1186}" type="presParOf" srcId="{41C172F7-2225-43A3-AF75-69DEFF20550F}" destId="{AB1F04C3-7150-444E-9D83-0E19BEDBBB79}" srcOrd="2" destOrd="0" presId="urn:microsoft.com/office/officeart/2018/5/layout/CenteredIconLabelDescriptionList"/>
    <dgm:cxn modelId="{4B9C0536-4D77-4A02-8975-C61C316F9902}" type="presParOf" srcId="{41C172F7-2225-43A3-AF75-69DEFF20550F}" destId="{F2C68FC9-9820-4182-BCAB-52965E9E3318}" srcOrd="3" destOrd="0" presId="urn:microsoft.com/office/officeart/2018/5/layout/CenteredIconLabelDescriptionList"/>
    <dgm:cxn modelId="{1032CE3B-5035-4D81-BFB3-AFB67ECCE8DA}" type="presParOf" srcId="{41C172F7-2225-43A3-AF75-69DEFF20550F}" destId="{890FA208-72AE-4788-96B9-9280FCA034C3}"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360C2-219C-43DB-A9C9-F0D05670AEE1}">
      <dsp:nvSpPr>
        <dsp:cNvPr id="0" name=""/>
        <dsp:cNvSpPr/>
      </dsp:nvSpPr>
      <dsp:spPr>
        <a:xfrm>
          <a:off x="0" y="2051322"/>
          <a:ext cx="8050308" cy="1345889"/>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38100" dist="230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All three options cover the same services, use BCBS’s network and offer prescription drug coverage</a:t>
          </a:r>
        </a:p>
      </dsp:txBody>
      <dsp:txXfrm>
        <a:off x="0" y="2051322"/>
        <a:ext cx="8050308" cy="726780"/>
      </dsp:txXfrm>
    </dsp:sp>
    <dsp:sp modelId="{349CE844-5C63-4491-B6CE-C23CCF6131AC}">
      <dsp:nvSpPr>
        <dsp:cNvPr id="0" name=""/>
        <dsp:cNvSpPr/>
      </dsp:nvSpPr>
      <dsp:spPr>
        <a:xfrm>
          <a:off x="0" y="2751184"/>
          <a:ext cx="4025153" cy="619109"/>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HMO Plan has a narrower network and no out of network benefits – You must select a PCP for HMO</a:t>
          </a:r>
        </a:p>
      </dsp:txBody>
      <dsp:txXfrm>
        <a:off x="0" y="2751184"/>
        <a:ext cx="4025153" cy="619109"/>
      </dsp:txXfrm>
    </dsp:sp>
    <dsp:sp modelId="{6FD98B4D-8573-4630-BBBA-A988077527B1}">
      <dsp:nvSpPr>
        <dsp:cNvPr id="0" name=""/>
        <dsp:cNvSpPr/>
      </dsp:nvSpPr>
      <dsp:spPr>
        <a:xfrm>
          <a:off x="4025154" y="2751184"/>
          <a:ext cx="4025153" cy="619109"/>
        </a:xfrm>
        <a:prstGeom prst="rect">
          <a:avLst/>
        </a:prstGeom>
        <a:solidFill>
          <a:schemeClr val="accent4">
            <a:tint val="40000"/>
            <a:alpha val="90000"/>
            <a:hueOff val="573567"/>
            <a:satOff val="-3806"/>
            <a:lumOff val="-1658"/>
            <a:alphaOff val="0"/>
          </a:schemeClr>
        </a:solidFill>
        <a:ln w="25400" cap="flat" cmpd="sng" algn="ctr">
          <a:solidFill>
            <a:schemeClr val="accent4">
              <a:tint val="40000"/>
              <a:alpha val="90000"/>
              <a:hueOff val="573567"/>
              <a:satOff val="-3806"/>
              <a:lumOff val="-16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HDHP is first dollar coverage for all services</a:t>
          </a:r>
        </a:p>
      </dsp:txBody>
      <dsp:txXfrm>
        <a:off x="4025154" y="2751184"/>
        <a:ext cx="4025153" cy="619109"/>
      </dsp:txXfrm>
    </dsp:sp>
    <dsp:sp modelId="{CB18CE5F-9D68-4095-A572-0F2E8C6EAE42}">
      <dsp:nvSpPr>
        <dsp:cNvPr id="0" name=""/>
        <dsp:cNvSpPr/>
      </dsp:nvSpPr>
      <dsp:spPr>
        <a:xfrm rot="10800000">
          <a:off x="0" y="0"/>
          <a:ext cx="8050308" cy="2069977"/>
        </a:xfrm>
        <a:prstGeom prst="upArrowCallout">
          <a:avLst/>
        </a:prstGeom>
        <a:solidFill>
          <a:schemeClr val="accent4">
            <a:hueOff val="1510291"/>
            <a:satOff val="65117"/>
            <a:lumOff val="-41372"/>
            <a:alphaOff val="0"/>
          </a:schemeClr>
        </a:solidFill>
        <a:ln w="38100" cap="flat" cmpd="sng" algn="ctr">
          <a:solidFill>
            <a:schemeClr val="lt1">
              <a:hueOff val="0"/>
              <a:satOff val="0"/>
              <a:lumOff val="0"/>
              <a:alphaOff val="0"/>
            </a:schemeClr>
          </a:solidFill>
          <a:prstDash val="solid"/>
        </a:ln>
        <a:effectLst>
          <a:outerShdw blurRad="38100" dist="230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Three BCBS medical options</a:t>
          </a:r>
        </a:p>
      </dsp:txBody>
      <dsp:txXfrm rot="-10800000">
        <a:off x="0" y="0"/>
        <a:ext cx="8050308" cy="726562"/>
      </dsp:txXfrm>
    </dsp:sp>
    <dsp:sp modelId="{D999992B-4D5A-429D-BDA4-9390E2AC05CB}">
      <dsp:nvSpPr>
        <dsp:cNvPr id="0" name=""/>
        <dsp:cNvSpPr/>
      </dsp:nvSpPr>
      <dsp:spPr>
        <a:xfrm>
          <a:off x="3930" y="728094"/>
          <a:ext cx="2680815" cy="618923"/>
        </a:xfrm>
        <a:prstGeom prst="rect">
          <a:avLst/>
        </a:prstGeom>
        <a:solidFill>
          <a:schemeClr val="accent4">
            <a:tint val="40000"/>
            <a:alpha val="90000"/>
            <a:hueOff val="1147134"/>
            <a:satOff val="-7612"/>
            <a:lumOff val="-3317"/>
            <a:alphaOff val="0"/>
          </a:schemeClr>
        </a:solidFill>
        <a:ln w="25400" cap="flat" cmpd="sng" algn="ctr">
          <a:solidFill>
            <a:schemeClr val="accent4">
              <a:tint val="40000"/>
              <a:alpha val="90000"/>
              <a:hueOff val="1147134"/>
              <a:satOff val="-7612"/>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PPO</a:t>
          </a:r>
        </a:p>
      </dsp:txBody>
      <dsp:txXfrm>
        <a:off x="3930" y="728094"/>
        <a:ext cx="2680815" cy="618923"/>
      </dsp:txXfrm>
    </dsp:sp>
    <dsp:sp modelId="{9B243F63-32DF-476A-B525-D8312F8A9CB6}">
      <dsp:nvSpPr>
        <dsp:cNvPr id="0" name=""/>
        <dsp:cNvSpPr/>
      </dsp:nvSpPr>
      <dsp:spPr>
        <a:xfrm>
          <a:off x="2684746" y="728094"/>
          <a:ext cx="2680815" cy="618923"/>
        </a:xfrm>
        <a:prstGeom prst="rect">
          <a:avLst/>
        </a:prstGeom>
        <a:solidFill>
          <a:schemeClr val="accent4">
            <a:tint val="40000"/>
            <a:alpha val="90000"/>
            <a:hueOff val="1720701"/>
            <a:satOff val="-11419"/>
            <a:lumOff val="-4975"/>
            <a:alphaOff val="0"/>
          </a:schemeClr>
        </a:solidFill>
        <a:ln w="25400" cap="flat" cmpd="sng" algn="ctr">
          <a:solidFill>
            <a:schemeClr val="accent4">
              <a:tint val="40000"/>
              <a:alpha val="90000"/>
              <a:hueOff val="1720701"/>
              <a:satOff val="-11419"/>
              <a:lumOff val="-49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HMO</a:t>
          </a:r>
        </a:p>
      </dsp:txBody>
      <dsp:txXfrm>
        <a:off x="2684746" y="728094"/>
        <a:ext cx="2680815" cy="618923"/>
      </dsp:txXfrm>
    </dsp:sp>
    <dsp:sp modelId="{1BBD1903-49EA-4C33-AD48-AAD0ECB49913}">
      <dsp:nvSpPr>
        <dsp:cNvPr id="0" name=""/>
        <dsp:cNvSpPr/>
      </dsp:nvSpPr>
      <dsp:spPr>
        <a:xfrm>
          <a:off x="5365561" y="728094"/>
          <a:ext cx="2680815" cy="618923"/>
        </a:xfrm>
        <a:prstGeom prst="rect">
          <a:avLst/>
        </a:prstGeom>
        <a:solidFill>
          <a:schemeClr val="accent4">
            <a:tint val="40000"/>
            <a:alpha val="90000"/>
            <a:hueOff val="2294268"/>
            <a:satOff val="-15225"/>
            <a:lumOff val="-6634"/>
            <a:alphaOff val="0"/>
          </a:schemeClr>
        </a:solidFill>
        <a:ln w="25400" cap="flat" cmpd="sng" algn="ctr">
          <a:solidFill>
            <a:schemeClr val="accent4">
              <a:tint val="40000"/>
              <a:alpha val="90000"/>
              <a:hueOff val="2294268"/>
              <a:satOff val="-15225"/>
              <a:lumOff val="-663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HDHP</a:t>
          </a:r>
        </a:p>
      </dsp:txBody>
      <dsp:txXfrm>
        <a:off x="5365561" y="728094"/>
        <a:ext cx="2680815" cy="6189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4DE85C-1A31-4E43-B209-85F3F528780C}">
      <dsp:nvSpPr>
        <dsp:cNvPr id="0" name=""/>
        <dsp:cNvSpPr/>
      </dsp:nvSpPr>
      <dsp:spPr>
        <a:xfrm>
          <a:off x="183703" y="393357"/>
          <a:ext cx="1017121" cy="101712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143C90-7EEC-45AE-B0F7-2C1ABEBACB91}">
      <dsp:nvSpPr>
        <dsp:cNvPr id="0" name=""/>
        <dsp:cNvSpPr/>
      </dsp:nvSpPr>
      <dsp:spPr>
        <a:xfrm>
          <a:off x="397299" y="606952"/>
          <a:ext cx="589930" cy="5899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8C3F5D-1415-4BE5-9C2A-757CF84FF431}">
      <dsp:nvSpPr>
        <dsp:cNvPr id="0" name=""/>
        <dsp:cNvSpPr/>
      </dsp:nvSpPr>
      <dsp:spPr>
        <a:xfrm>
          <a:off x="1418780" y="393357"/>
          <a:ext cx="2397500" cy="1017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b="0" i="0" kern="1200" dirty="0"/>
            <a:t>Covered under someone else’s plan</a:t>
          </a:r>
          <a:endParaRPr lang="en-US" sz="1300" kern="1200" dirty="0"/>
        </a:p>
      </dsp:txBody>
      <dsp:txXfrm>
        <a:off x="1418780" y="393357"/>
        <a:ext cx="2397500" cy="1017121"/>
      </dsp:txXfrm>
    </dsp:sp>
    <dsp:sp modelId="{DC4AAAFE-5A3D-41F7-B648-0E2455348B60}">
      <dsp:nvSpPr>
        <dsp:cNvPr id="0" name=""/>
        <dsp:cNvSpPr/>
      </dsp:nvSpPr>
      <dsp:spPr>
        <a:xfrm>
          <a:off x="4234027" y="393357"/>
          <a:ext cx="1017121" cy="101712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AE90E5-4510-4952-8855-7D3232666A4F}">
      <dsp:nvSpPr>
        <dsp:cNvPr id="0" name=""/>
        <dsp:cNvSpPr/>
      </dsp:nvSpPr>
      <dsp:spPr>
        <a:xfrm>
          <a:off x="4447622" y="606952"/>
          <a:ext cx="589930" cy="5899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69983F-71FC-419F-9515-9B1EE5B8E888}">
      <dsp:nvSpPr>
        <dsp:cNvPr id="0" name=""/>
        <dsp:cNvSpPr/>
      </dsp:nvSpPr>
      <dsp:spPr>
        <a:xfrm>
          <a:off x="5469103" y="393357"/>
          <a:ext cx="2397500" cy="1017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b="0" i="0" kern="1200"/>
            <a:t>On Medicare, Medicaid or TRICARE</a:t>
          </a:r>
          <a:endParaRPr lang="en-US" sz="1300" kern="1200"/>
        </a:p>
      </dsp:txBody>
      <dsp:txXfrm>
        <a:off x="5469103" y="393357"/>
        <a:ext cx="2397500" cy="1017121"/>
      </dsp:txXfrm>
    </dsp:sp>
    <dsp:sp modelId="{FDBFE814-2602-485B-B477-5B27CB636B6F}">
      <dsp:nvSpPr>
        <dsp:cNvPr id="0" name=""/>
        <dsp:cNvSpPr/>
      </dsp:nvSpPr>
      <dsp:spPr>
        <a:xfrm>
          <a:off x="183703" y="1988265"/>
          <a:ext cx="1017121" cy="101712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137596-D252-4536-AADA-0A696A44894F}">
      <dsp:nvSpPr>
        <dsp:cNvPr id="0" name=""/>
        <dsp:cNvSpPr/>
      </dsp:nvSpPr>
      <dsp:spPr>
        <a:xfrm>
          <a:off x="397299" y="2201860"/>
          <a:ext cx="589930" cy="5899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31B39C-20CA-4A40-A580-A8F033416637}">
      <dsp:nvSpPr>
        <dsp:cNvPr id="0" name=""/>
        <dsp:cNvSpPr/>
      </dsp:nvSpPr>
      <dsp:spPr>
        <a:xfrm>
          <a:off x="1418780" y="1988265"/>
          <a:ext cx="2397500" cy="1017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b="0" i="0" kern="1200" dirty="0"/>
            <a:t>Claimed as dependent on someone else’s tax return </a:t>
          </a:r>
          <a:endParaRPr lang="en-US" sz="1300" kern="1200" dirty="0"/>
        </a:p>
      </dsp:txBody>
      <dsp:txXfrm>
        <a:off x="1418780" y="1988265"/>
        <a:ext cx="2397500" cy="1017121"/>
      </dsp:txXfrm>
    </dsp:sp>
    <dsp:sp modelId="{7C98262D-CFA0-4D9A-A95D-20EAAE3F713C}">
      <dsp:nvSpPr>
        <dsp:cNvPr id="0" name=""/>
        <dsp:cNvSpPr/>
      </dsp:nvSpPr>
      <dsp:spPr>
        <a:xfrm>
          <a:off x="4234027" y="1988265"/>
          <a:ext cx="1017121" cy="101712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C5FE3D-27EC-46D5-80EC-AF2E4166C5D2}">
      <dsp:nvSpPr>
        <dsp:cNvPr id="0" name=""/>
        <dsp:cNvSpPr/>
      </dsp:nvSpPr>
      <dsp:spPr>
        <a:xfrm>
          <a:off x="4447622" y="2201860"/>
          <a:ext cx="589930" cy="5899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AEC42F-FB81-4A8B-8552-7899ADF9DB55}">
      <dsp:nvSpPr>
        <dsp:cNvPr id="0" name=""/>
        <dsp:cNvSpPr/>
      </dsp:nvSpPr>
      <dsp:spPr>
        <a:xfrm>
          <a:off x="5469103" y="1988265"/>
          <a:ext cx="2397500" cy="1017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b="1" i="0" kern="1200" dirty="0"/>
            <a:t>If you have any dollars in a medical FSA they will be converted to a limited purpose FSA before HSA dollars can be contributed.</a:t>
          </a:r>
          <a:endParaRPr lang="en-US" sz="1300" b="1" kern="1200" dirty="0"/>
        </a:p>
      </dsp:txBody>
      <dsp:txXfrm>
        <a:off x="5469103" y="1988265"/>
        <a:ext cx="2397500" cy="10171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25742C-FD9A-42F6-93EA-0D611447BA1F}">
      <dsp:nvSpPr>
        <dsp:cNvPr id="0" name=""/>
        <dsp:cNvSpPr/>
      </dsp:nvSpPr>
      <dsp:spPr>
        <a:xfrm>
          <a:off x="790847" y="0"/>
          <a:ext cx="838523" cy="5846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E1D2EA-22B6-45B7-A2DA-E044521FFBD1}">
      <dsp:nvSpPr>
        <dsp:cNvPr id="0" name=""/>
        <dsp:cNvSpPr/>
      </dsp:nvSpPr>
      <dsp:spPr>
        <a:xfrm>
          <a:off x="12218" y="686446"/>
          <a:ext cx="2395782" cy="2149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b="0" kern="1200" dirty="0">
              <a:latin typeface="+mn-lt"/>
            </a:rPr>
            <a:t>FSA allows you to set aside a portion of your salary, before taxes, to pay for qualified dependent care expenses </a:t>
          </a:r>
          <a:r>
            <a:rPr lang="en-US" sz="1800" b="0" kern="1200" dirty="0">
              <a:solidFill>
                <a:srgbClr val="54585A">
                  <a:hueOff val="0"/>
                  <a:satOff val="0"/>
                  <a:lumOff val="0"/>
                  <a:alphaOff val="0"/>
                </a:srgbClr>
              </a:solidFill>
              <a:latin typeface="+mn-lt"/>
              <a:ea typeface="Helvetica Neue"/>
              <a:cs typeface="Helvetica Neue"/>
            </a:rPr>
            <a:t>such as preschool, summer day camp, before or after school programs, and child or adult daycare</a:t>
          </a:r>
          <a:r>
            <a:rPr lang="en-US" sz="1400" b="0" kern="1200" dirty="0">
              <a:solidFill>
                <a:srgbClr val="54585A">
                  <a:hueOff val="0"/>
                  <a:satOff val="0"/>
                  <a:lumOff val="0"/>
                  <a:alphaOff val="0"/>
                </a:srgbClr>
              </a:solidFill>
              <a:latin typeface="+mn-lt"/>
              <a:ea typeface="Helvetica Neue"/>
              <a:cs typeface="Helvetica Neue"/>
            </a:rPr>
            <a:t>.</a:t>
          </a:r>
        </a:p>
      </dsp:txBody>
      <dsp:txXfrm>
        <a:off x="12218" y="686446"/>
        <a:ext cx="2395782" cy="2149281"/>
      </dsp:txXfrm>
    </dsp:sp>
    <dsp:sp modelId="{723784C8-B124-49CA-9432-72ACA0A8EE1D}">
      <dsp:nvSpPr>
        <dsp:cNvPr id="0" name=""/>
        <dsp:cNvSpPr/>
      </dsp:nvSpPr>
      <dsp:spPr>
        <a:xfrm>
          <a:off x="12218" y="2883075"/>
          <a:ext cx="2395782" cy="515668"/>
        </a:xfrm>
        <a:prstGeom prst="rect">
          <a:avLst/>
        </a:prstGeom>
        <a:noFill/>
        <a:ln>
          <a:noFill/>
        </a:ln>
        <a:effectLst/>
      </dsp:spPr>
      <dsp:style>
        <a:lnRef idx="0">
          <a:scrgbClr r="0" g="0" b="0"/>
        </a:lnRef>
        <a:fillRef idx="0">
          <a:scrgbClr r="0" g="0" b="0"/>
        </a:fillRef>
        <a:effectRef idx="0">
          <a:scrgbClr r="0" g="0" b="0"/>
        </a:effectRef>
        <a:fontRef idx="minor"/>
      </dsp:style>
    </dsp:sp>
    <dsp:sp modelId="{A62675C3-96FA-4C2E-8A7B-440F69C7026A}">
      <dsp:nvSpPr>
        <dsp:cNvPr id="0" name=""/>
        <dsp:cNvSpPr/>
      </dsp:nvSpPr>
      <dsp:spPr>
        <a:xfrm>
          <a:off x="3605892" y="0"/>
          <a:ext cx="838523" cy="5846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C06B23-E6D5-481C-8279-FE2D792C260F}">
      <dsp:nvSpPr>
        <dsp:cNvPr id="0" name=""/>
        <dsp:cNvSpPr/>
      </dsp:nvSpPr>
      <dsp:spPr>
        <a:xfrm>
          <a:off x="2827262" y="686446"/>
          <a:ext cx="2395782" cy="2149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b="1" kern="1200" dirty="0"/>
            <a:t>Dependent Care FSA</a:t>
          </a:r>
          <a:endParaRPr lang="en-US" sz="1800" kern="1200" dirty="0"/>
        </a:p>
      </dsp:txBody>
      <dsp:txXfrm>
        <a:off x="2827262" y="686446"/>
        <a:ext cx="2395782" cy="2149281"/>
      </dsp:txXfrm>
    </dsp:sp>
    <dsp:sp modelId="{1ABDBD62-8542-4AA0-8C63-342058E623EB}">
      <dsp:nvSpPr>
        <dsp:cNvPr id="0" name=""/>
        <dsp:cNvSpPr/>
      </dsp:nvSpPr>
      <dsp:spPr>
        <a:xfrm>
          <a:off x="2956802" y="1311725"/>
          <a:ext cx="2395782" cy="515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dirty="0"/>
            <a:t>$5,000 per household or $2,500 if married, filing separately. </a:t>
          </a:r>
          <a:endParaRPr lang="en-US" sz="1600" kern="1200" dirty="0"/>
        </a:p>
      </dsp:txBody>
      <dsp:txXfrm>
        <a:off x="2956802" y="1311725"/>
        <a:ext cx="2395782" cy="515668"/>
      </dsp:txXfrm>
    </dsp:sp>
    <dsp:sp modelId="{0A0F64E4-22D1-4610-B915-879464AA6811}">
      <dsp:nvSpPr>
        <dsp:cNvPr id="0" name=""/>
        <dsp:cNvSpPr/>
      </dsp:nvSpPr>
      <dsp:spPr>
        <a:xfrm>
          <a:off x="6420936" y="0"/>
          <a:ext cx="838523" cy="5846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2000" b="-22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1F04C3-7150-444E-9D83-0E19BEDBBB79}">
      <dsp:nvSpPr>
        <dsp:cNvPr id="0" name=""/>
        <dsp:cNvSpPr/>
      </dsp:nvSpPr>
      <dsp:spPr>
        <a:xfrm>
          <a:off x="5642307" y="686446"/>
          <a:ext cx="2395782" cy="2149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b="0" i="0" kern="1200" dirty="0"/>
            <a:t>IRS determines eligible expenditures.  There is no roll over and funds are only available after deductions have been made</a:t>
          </a:r>
        </a:p>
      </dsp:txBody>
      <dsp:txXfrm>
        <a:off x="5642307" y="686446"/>
        <a:ext cx="2395782" cy="2149281"/>
      </dsp:txXfrm>
    </dsp:sp>
    <dsp:sp modelId="{890FA208-72AE-4788-96B9-9280FCA034C3}">
      <dsp:nvSpPr>
        <dsp:cNvPr id="0" name=""/>
        <dsp:cNvSpPr/>
      </dsp:nvSpPr>
      <dsp:spPr>
        <a:xfrm>
          <a:off x="5642307" y="2883075"/>
          <a:ext cx="2395782" cy="51566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2299" cy="736124"/>
          </a:xfrm>
          <a:prstGeom prst="rect">
            <a:avLst/>
          </a:prstGeom>
        </p:spPr>
        <p:txBody>
          <a:bodyPr vert="horz" lIns="136878" tIns="68438" rIns="136878" bIns="68438" rtlCol="0"/>
          <a:lstStyle>
            <a:lvl1pPr algn="l">
              <a:defRPr sz="1800"/>
            </a:lvl1pPr>
          </a:lstStyle>
          <a:p>
            <a:endParaRPr lang="en-US" dirty="0">
              <a:latin typeface="Microsoft GothicNeo" panose="020B0500000101010101" pitchFamily="34" charset="-127"/>
              <a:ea typeface="Microsoft GothicNeo" panose="020B0500000101010101" pitchFamily="34" charset="-127"/>
              <a:cs typeface="Microsoft GothicNeo" panose="020B0500000101010101" pitchFamily="34" charset="-127"/>
            </a:endParaRPr>
          </a:p>
        </p:txBody>
      </p:sp>
      <p:sp>
        <p:nvSpPr>
          <p:cNvPr id="3" name="Date Placeholder 2"/>
          <p:cNvSpPr>
            <a:spLocks noGrp="1"/>
          </p:cNvSpPr>
          <p:nvPr>
            <p:ph type="dt" sz="quarter" idx="1"/>
          </p:nvPr>
        </p:nvSpPr>
        <p:spPr>
          <a:xfrm>
            <a:off x="5231640" y="0"/>
            <a:ext cx="4002299" cy="736124"/>
          </a:xfrm>
          <a:prstGeom prst="rect">
            <a:avLst/>
          </a:prstGeom>
        </p:spPr>
        <p:txBody>
          <a:bodyPr vert="horz" lIns="136878" tIns="68438" rIns="136878" bIns="68438" rtlCol="0"/>
          <a:lstStyle>
            <a:lvl1pPr algn="r">
              <a:defRPr sz="1800"/>
            </a:lvl1pPr>
          </a:lstStyle>
          <a:p>
            <a:fld id="{E30EE8A9-F415-F24C-922F-989CE8BEB8C1}" type="datetimeFigureOut">
              <a:rPr lang="en-US" smtClean="0">
                <a:latin typeface="Microsoft GothicNeo" panose="020B0500000101010101" pitchFamily="34" charset="-127"/>
                <a:ea typeface="Microsoft GothicNeo" panose="020B0500000101010101" pitchFamily="34" charset="-127"/>
                <a:cs typeface="Microsoft GothicNeo" panose="020B0500000101010101" pitchFamily="34" charset="-127"/>
              </a:rPr>
              <a:pPr/>
              <a:t>11/5/2024</a:t>
            </a:fld>
            <a:endParaRPr lang="en-US" dirty="0">
              <a:latin typeface="Microsoft GothicNeo" panose="020B0500000101010101" pitchFamily="34" charset="-127"/>
              <a:ea typeface="Microsoft GothicNeo" panose="020B0500000101010101" pitchFamily="34" charset="-127"/>
              <a:cs typeface="Microsoft GothicNeo" panose="020B0500000101010101" pitchFamily="34" charset="-127"/>
            </a:endParaRPr>
          </a:p>
        </p:txBody>
      </p:sp>
      <p:sp>
        <p:nvSpPr>
          <p:cNvPr id="4" name="Footer Placeholder 3"/>
          <p:cNvSpPr>
            <a:spLocks noGrp="1"/>
          </p:cNvSpPr>
          <p:nvPr>
            <p:ph type="ftr" sz="quarter" idx="2"/>
          </p:nvPr>
        </p:nvSpPr>
        <p:spPr>
          <a:xfrm>
            <a:off x="1" y="13983796"/>
            <a:ext cx="4002299" cy="736124"/>
          </a:xfrm>
          <a:prstGeom prst="rect">
            <a:avLst/>
          </a:prstGeom>
        </p:spPr>
        <p:txBody>
          <a:bodyPr vert="horz" lIns="136878" tIns="68438" rIns="136878" bIns="68438" rtlCol="0" anchor="b"/>
          <a:lstStyle>
            <a:lvl1pPr algn="l">
              <a:defRPr sz="1800"/>
            </a:lvl1pPr>
          </a:lstStyle>
          <a:p>
            <a:endParaRPr lang="en-US" dirty="0">
              <a:latin typeface="Microsoft GothicNeo" panose="020B0500000101010101" pitchFamily="34" charset="-127"/>
              <a:ea typeface="Microsoft GothicNeo" panose="020B0500000101010101" pitchFamily="34" charset="-127"/>
              <a:cs typeface="Microsoft GothicNeo" panose="020B0500000101010101" pitchFamily="34" charset="-127"/>
            </a:endParaRPr>
          </a:p>
        </p:txBody>
      </p:sp>
      <p:sp>
        <p:nvSpPr>
          <p:cNvPr id="5" name="Slide Number Placeholder 4"/>
          <p:cNvSpPr>
            <a:spLocks noGrp="1"/>
          </p:cNvSpPr>
          <p:nvPr>
            <p:ph type="sldNum" sz="quarter" idx="3"/>
          </p:nvPr>
        </p:nvSpPr>
        <p:spPr>
          <a:xfrm>
            <a:off x="5231640" y="13983796"/>
            <a:ext cx="4002299" cy="736124"/>
          </a:xfrm>
          <a:prstGeom prst="rect">
            <a:avLst/>
          </a:prstGeom>
        </p:spPr>
        <p:txBody>
          <a:bodyPr vert="horz" lIns="136878" tIns="68438" rIns="136878" bIns="68438" rtlCol="0" anchor="b"/>
          <a:lstStyle>
            <a:lvl1pPr algn="r">
              <a:defRPr sz="1800"/>
            </a:lvl1pPr>
          </a:lstStyle>
          <a:p>
            <a:fld id="{4D1C2681-571C-8747-88D9-6E3BA68D8EA9}" type="slidenum">
              <a:rPr lang="en-US" smtClean="0">
                <a:latin typeface="Microsoft GothicNeo" panose="020B0500000101010101" pitchFamily="34" charset="-127"/>
                <a:ea typeface="Microsoft GothicNeo" panose="020B0500000101010101" pitchFamily="34" charset="-127"/>
                <a:cs typeface="Microsoft GothicNeo" panose="020B0500000101010101" pitchFamily="34" charset="-127"/>
              </a:rPr>
              <a:pPr/>
              <a:t>‹#›</a:t>
            </a:fld>
            <a:endParaRPr lang="en-US" dirty="0">
              <a:latin typeface="Microsoft GothicNeo" panose="020B0500000101010101" pitchFamily="34" charset="-127"/>
              <a:ea typeface="Microsoft GothicNeo" panose="020B0500000101010101" pitchFamily="34" charset="-127"/>
              <a:cs typeface="Microsoft GothicNeo" panose="020B0500000101010101" pitchFamily="34" charset="-127"/>
            </a:endParaRPr>
          </a:p>
        </p:txBody>
      </p:sp>
    </p:spTree>
    <p:extLst>
      <p:ext uri="{BB962C8B-B14F-4D97-AF65-F5344CB8AC3E}">
        <p14:creationId xmlns:p14="http://schemas.microsoft.com/office/powerpoint/2010/main" val="38057181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xfrm>
            <a:off x="-285750" y="1106488"/>
            <a:ext cx="9807575" cy="5518150"/>
          </a:xfrm>
          <a:prstGeom prst="rect">
            <a:avLst/>
          </a:prstGeom>
        </p:spPr>
        <p:txBody>
          <a:bodyPr lIns="136878" tIns="68438" rIns="136878" bIns="68438"/>
          <a:lstStyle/>
          <a:p>
            <a:pPr lvl="0"/>
            <a:endParaRPr dirty="0"/>
          </a:p>
        </p:txBody>
      </p:sp>
      <p:sp>
        <p:nvSpPr>
          <p:cNvPr id="205" name="Shape 205"/>
          <p:cNvSpPr>
            <a:spLocks noGrp="1"/>
          </p:cNvSpPr>
          <p:nvPr>
            <p:ph type="body" sz="quarter" idx="1"/>
          </p:nvPr>
        </p:nvSpPr>
        <p:spPr>
          <a:xfrm>
            <a:off x="1231477" y="6993176"/>
            <a:ext cx="6773122" cy="6625114"/>
          </a:xfrm>
          <a:prstGeom prst="rect">
            <a:avLst/>
          </a:prstGeom>
        </p:spPr>
        <p:txBody>
          <a:bodyPr lIns="136878" tIns="68438" rIns="136878" bIns="68438"/>
          <a:lstStyle/>
          <a:p>
            <a:pPr lvl="0"/>
            <a:endParaRPr/>
          </a:p>
        </p:txBody>
      </p:sp>
    </p:spTree>
    <p:extLst>
      <p:ext uri="{BB962C8B-B14F-4D97-AF65-F5344CB8AC3E}">
        <p14:creationId xmlns:p14="http://schemas.microsoft.com/office/powerpoint/2010/main" val="3936873735"/>
      </p:ext>
    </p:extLst>
  </p:cSld>
  <p:clrMap bg1="lt1" tx1="dk1" bg2="lt2" tx2="dk2" accent1="accent1" accent2="accent2" accent3="accent3" accent4="accent4" accent5="accent5" accent6="accent6" hlink="hlink" folHlink="folHlink"/>
  <p:hf hdr="0" ftr="0" dt="0"/>
  <p:notesStyle>
    <a:lvl1pPr defTabSz="457200">
      <a:lnSpc>
        <a:spcPct val="117999"/>
      </a:lnSpc>
      <a:defRPr sz="2200" b="0" i="0">
        <a:latin typeface="Microsoft GothicNeo" panose="020B0500000101010101" pitchFamily="34" charset="-127"/>
        <a:ea typeface="Microsoft GothicNeo" panose="020B0500000101010101" pitchFamily="34" charset="-127"/>
        <a:cs typeface="Microsoft GothicNeo" panose="020B0500000101010101" pitchFamily="34" charset="-127"/>
        <a:sym typeface="Helvetica Neue"/>
      </a:defRPr>
    </a:lvl1pPr>
    <a:lvl2pPr indent="228600" defTabSz="457200">
      <a:lnSpc>
        <a:spcPct val="117999"/>
      </a:lnSpc>
      <a:defRPr sz="2200">
        <a:latin typeface="+mn-lt"/>
        <a:ea typeface="+mn-ea"/>
        <a:cs typeface="+mn-cs"/>
        <a:sym typeface="Helvetica Neue"/>
      </a:defRPr>
    </a:lvl2pPr>
    <a:lvl3pPr indent="457200" defTabSz="457200">
      <a:lnSpc>
        <a:spcPct val="117999"/>
      </a:lnSpc>
      <a:defRPr sz="2200">
        <a:latin typeface="+mn-lt"/>
        <a:ea typeface="+mn-ea"/>
        <a:cs typeface="+mn-cs"/>
        <a:sym typeface="Helvetica Neue"/>
      </a:defRPr>
    </a:lvl3pPr>
    <a:lvl4pPr indent="685800" defTabSz="457200">
      <a:lnSpc>
        <a:spcPct val="117999"/>
      </a:lnSpc>
      <a:defRPr sz="2200">
        <a:latin typeface="+mn-lt"/>
        <a:ea typeface="+mn-ea"/>
        <a:cs typeface="+mn-cs"/>
        <a:sym typeface="Helvetica Neue"/>
      </a:defRPr>
    </a:lvl4pPr>
    <a:lvl5pPr indent="914400" defTabSz="457200">
      <a:lnSpc>
        <a:spcPct val="117999"/>
      </a:lnSpc>
      <a:defRPr sz="2200">
        <a:latin typeface="+mn-lt"/>
        <a:ea typeface="+mn-ea"/>
        <a:cs typeface="+mn-cs"/>
        <a:sym typeface="Helvetica Neue"/>
      </a:defRPr>
    </a:lvl5pPr>
    <a:lvl6pPr indent="1143000" defTabSz="457200">
      <a:lnSpc>
        <a:spcPct val="117999"/>
      </a:lnSpc>
      <a:defRPr sz="2200">
        <a:latin typeface="+mn-lt"/>
        <a:ea typeface="+mn-ea"/>
        <a:cs typeface="+mn-cs"/>
        <a:sym typeface="Helvetica Neue"/>
      </a:defRPr>
    </a:lvl6pPr>
    <a:lvl7pPr indent="1371600" defTabSz="457200">
      <a:lnSpc>
        <a:spcPct val="117999"/>
      </a:lnSpc>
      <a:defRPr sz="2200">
        <a:latin typeface="+mn-lt"/>
        <a:ea typeface="+mn-ea"/>
        <a:cs typeface="+mn-cs"/>
        <a:sym typeface="Helvetica Neue"/>
      </a:defRPr>
    </a:lvl7pPr>
    <a:lvl8pPr indent="1600200" defTabSz="457200">
      <a:lnSpc>
        <a:spcPct val="117999"/>
      </a:lnSpc>
      <a:defRPr sz="2200">
        <a:latin typeface="+mn-lt"/>
        <a:ea typeface="+mn-ea"/>
        <a:cs typeface="+mn-cs"/>
        <a:sym typeface="Helvetica Neue"/>
      </a:defRPr>
    </a:lvl8pPr>
    <a:lvl9pPr indent="1828800" defTabSz="45720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specific template is for grandfathered plans. See preventative services. </a:t>
            </a:r>
          </a:p>
        </p:txBody>
      </p:sp>
      <p:sp>
        <p:nvSpPr>
          <p:cNvPr id="4" name="Slide Number Placeholder 3"/>
          <p:cNvSpPr>
            <a:spLocks noGrp="1"/>
          </p:cNvSpPr>
          <p:nvPr>
            <p:ph type="sldNum" sz="quarter" idx="10"/>
          </p:nvPr>
        </p:nvSpPr>
        <p:spPr/>
        <p:txBody>
          <a:bodyPr/>
          <a:lstStyle/>
          <a:p>
            <a:fld id="{2F4CC456-D4BB-4E82-A06D-EF4F5904F203}" type="slidenum">
              <a:rPr lang="en-US" smtClean="0"/>
              <a:pPr/>
              <a:t>7</a:t>
            </a:fld>
            <a:endParaRPr lang="en-US"/>
          </a:p>
        </p:txBody>
      </p:sp>
    </p:spTree>
    <p:extLst>
      <p:ext uri="{BB962C8B-B14F-4D97-AF65-F5344CB8AC3E}">
        <p14:creationId xmlns:p14="http://schemas.microsoft.com/office/powerpoint/2010/main" val="1820077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D15890-3E2F-4391-B0B7-FE794F88B5EC}" type="slidenum">
              <a:rPr lang="en-US" altLang="en-US" sz="1300" smtClean="0">
                <a:solidFill>
                  <a:srgbClr val="000000"/>
                </a:solidFill>
              </a:rPr>
              <a:pPr>
                <a:spcBef>
                  <a:spcPct val="0"/>
                </a:spcBef>
              </a:pPr>
              <a:t>8</a:t>
            </a:fld>
            <a:endParaRPr lang="en-US" altLang="en-US" sz="1300">
              <a:solidFill>
                <a:srgbClr val="000000"/>
              </a:solidFill>
            </a:endParaRPr>
          </a:p>
        </p:txBody>
      </p:sp>
    </p:spTree>
    <p:extLst>
      <p:ext uri="{BB962C8B-B14F-4D97-AF65-F5344CB8AC3E}">
        <p14:creationId xmlns:p14="http://schemas.microsoft.com/office/powerpoint/2010/main" val="2203979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799597" y="8684930"/>
            <a:ext cx="2907804" cy="45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9" tIns="45697" rIns="91399" bIns="45697" anchor="b"/>
          <a:lstStyle>
            <a:lvl1pPr defTabSz="933450" eaLnBrk="0" hangingPunct="0">
              <a:defRPr>
                <a:solidFill>
                  <a:schemeClr val="tx1"/>
                </a:solidFill>
                <a:latin typeface="Freestyle Script" pitchFamily="66" charset="0"/>
              </a:defRPr>
            </a:lvl1pPr>
            <a:lvl2pPr marL="742950" indent="-285750" defTabSz="933450" eaLnBrk="0" hangingPunct="0">
              <a:defRPr>
                <a:solidFill>
                  <a:schemeClr val="tx1"/>
                </a:solidFill>
                <a:latin typeface="Freestyle Script" pitchFamily="66" charset="0"/>
              </a:defRPr>
            </a:lvl2pPr>
            <a:lvl3pPr marL="1143000" indent="-228600" defTabSz="933450" eaLnBrk="0" hangingPunct="0">
              <a:defRPr>
                <a:solidFill>
                  <a:schemeClr val="tx1"/>
                </a:solidFill>
                <a:latin typeface="Freestyle Script" pitchFamily="66" charset="0"/>
              </a:defRPr>
            </a:lvl3pPr>
            <a:lvl4pPr marL="1600200" indent="-228600" defTabSz="933450" eaLnBrk="0" hangingPunct="0">
              <a:defRPr>
                <a:solidFill>
                  <a:schemeClr val="tx1"/>
                </a:solidFill>
                <a:latin typeface="Freestyle Script" pitchFamily="66" charset="0"/>
              </a:defRPr>
            </a:lvl4pPr>
            <a:lvl5pPr marL="2057400" indent="-228600" defTabSz="933450" eaLnBrk="0" hangingPunct="0">
              <a:defRPr>
                <a:solidFill>
                  <a:schemeClr val="tx1"/>
                </a:solidFill>
                <a:latin typeface="Freestyle Script" pitchFamily="66" charset="0"/>
              </a:defRPr>
            </a:lvl5pPr>
            <a:lvl6pPr marL="2514600" indent="-228600" defTabSz="933450" eaLnBrk="0" fontAlgn="base" hangingPunct="0">
              <a:spcBef>
                <a:spcPct val="0"/>
              </a:spcBef>
              <a:spcAft>
                <a:spcPct val="0"/>
              </a:spcAft>
              <a:defRPr>
                <a:solidFill>
                  <a:schemeClr val="tx1"/>
                </a:solidFill>
                <a:latin typeface="Freestyle Script" pitchFamily="66" charset="0"/>
              </a:defRPr>
            </a:lvl6pPr>
            <a:lvl7pPr marL="2971800" indent="-228600" defTabSz="933450" eaLnBrk="0" fontAlgn="base" hangingPunct="0">
              <a:spcBef>
                <a:spcPct val="0"/>
              </a:spcBef>
              <a:spcAft>
                <a:spcPct val="0"/>
              </a:spcAft>
              <a:defRPr>
                <a:solidFill>
                  <a:schemeClr val="tx1"/>
                </a:solidFill>
                <a:latin typeface="Freestyle Script" pitchFamily="66" charset="0"/>
              </a:defRPr>
            </a:lvl7pPr>
            <a:lvl8pPr marL="3429000" indent="-228600" defTabSz="933450" eaLnBrk="0" fontAlgn="base" hangingPunct="0">
              <a:spcBef>
                <a:spcPct val="0"/>
              </a:spcBef>
              <a:spcAft>
                <a:spcPct val="0"/>
              </a:spcAft>
              <a:defRPr>
                <a:solidFill>
                  <a:schemeClr val="tx1"/>
                </a:solidFill>
                <a:latin typeface="Freestyle Script" pitchFamily="66" charset="0"/>
              </a:defRPr>
            </a:lvl8pPr>
            <a:lvl9pPr marL="3886200" indent="-228600" defTabSz="933450" eaLnBrk="0" fontAlgn="base" hangingPunct="0">
              <a:spcBef>
                <a:spcPct val="0"/>
              </a:spcBef>
              <a:spcAft>
                <a:spcPct val="0"/>
              </a:spcAft>
              <a:defRPr>
                <a:solidFill>
                  <a:schemeClr val="tx1"/>
                </a:solidFill>
                <a:latin typeface="Freestyle Script" pitchFamily="66" charset="0"/>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C8F9B31B-A986-431E-A3D9-6624CDF81FFE}" type="slidenum">
              <a:rPr kumimoji="0" lang="en-US" sz="11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33450" rtl="0" eaLnBrk="1" fontAlgn="auto" latinLnBrk="0" hangingPunct="1">
                <a:lnSpc>
                  <a:spcPct val="100000"/>
                </a:lnSpc>
                <a:spcBef>
                  <a:spcPts val="0"/>
                </a:spcBef>
                <a:spcAft>
                  <a:spcPts val="0"/>
                </a:spcAft>
                <a:buClrTx/>
                <a:buSzTx/>
                <a:buFontTx/>
                <a:buNone/>
                <a:tabLst/>
                <a:defRPr/>
              </a:pPr>
              <a:t>11</a:t>
            </a:fld>
            <a:endParaRPr kumimoji="0" lang="en-US" sz="11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84995" name="Rectangle 4"/>
          <p:cNvSpPr>
            <a:spLocks noGrp="1" noRot="1" noChangeAspect="1" noChangeArrowheads="1" noTextEdit="1"/>
          </p:cNvSpPr>
          <p:nvPr>
            <p:ph type="sldImg"/>
          </p:nvPr>
        </p:nvSpPr>
        <p:spPr>
          <a:xfrm>
            <a:off x="-268288" y="139700"/>
            <a:ext cx="7313613" cy="4114800"/>
          </a:xfrm>
        </p:spPr>
      </p:sp>
      <p:sp>
        <p:nvSpPr>
          <p:cNvPr id="84996" name="Rectangle 5"/>
          <p:cNvSpPr>
            <a:spLocks noGrp="1" noChangeArrowheads="1"/>
          </p:cNvSpPr>
          <p:nvPr>
            <p:ph type="body" idx="1"/>
          </p:nvPr>
        </p:nvSpPr>
        <p:spPr>
          <a:xfrm>
            <a:off x="671501" y="4344027"/>
            <a:ext cx="5365915" cy="4114489"/>
          </a:xfrm>
          <a:noFill/>
        </p:spPr>
        <p:txBody>
          <a:bodyPr lIns="91399" tIns="45697" rIns="91399" bIns="45697"/>
          <a:lstStyle/>
          <a:p>
            <a:pPr eaLnBrk="1" hangingPunct="1">
              <a:lnSpc>
                <a:spcPct val="90000"/>
              </a:lnSpc>
              <a:spcBef>
                <a:spcPct val="0"/>
              </a:spcBef>
            </a:pPr>
            <a:r>
              <a:rPr lang="en-US" b="1" dirty="0"/>
              <a:t>Demo will place here…</a:t>
            </a:r>
          </a:p>
        </p:txBody>
      </p:sp>
    </p:spTree>
    <p:extLst>
      <p:ext uri="{BB962C8B-B14F-4D97-AF65-F5344CB8AC3E}">
        <p14:creationId xmlns:p14="http://schemas.microsoft.com/office/powerpoint/2010/main" val="6027370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29.png"/><Relationship Id="rId4" Type="http://schemas.openxmlformats.org/officeDocument/2006/relationships/image" Target="../media/image28.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_Color Squares">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C565CC-99F5-9342-A429-E37A4B0EB17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9" name="Text Placeholder 23">
            <a:extLst>
              <a:ext uri="{FF2B5EF4-FFF2-40B4-BE49-F238E27FC236}">
                <a16:creationId xmlns:a16="http://schemas.microsoft.com/office/drawing/2014/main" id="{972ABE50-D2C5-6D4D-926C-E0AED4D202C5}"/>
              </a:ext>
            </a:extLst>
          </p:cNvPr>
          <p:cNvSpPr>
            <a:spLocks noGrp="1"/>
          </p:cNvSpPr>
          <p:nvPr>
            <p:ph type="body" sz="quarter" idx="16" hasCustomPrompt="1"/>
          </p:nvPr>
        </p:nvSpPr>
        <p:spPr>
          <a:xfrm>
            <a:off x="1219200" y="3344250"/>
            <a:ext cx="5181600" cy="400108"/>
          </a:xfrm>
          <a:prstGeom prst="rect">
            <a:avLst/>
          </a:prstGeom>
        </p:spPr>
        <p:txBody>
          <a:bodyPr anchor="t"/>
          <a:lstStyle>
            <a:lvl1pPr marL="0" indent="0">
              <a:lnSpc>
                <a:spcPct val="110000"/>
              </a:lnSpc>
              <a:buNone/>
              <a:defRPr kumimoji="0" lang="en-US" sz="2000" b="0" i="0" u="none" strike="noStrike" cap="none" spc="0" normalizeH="0" baseline="0" dirty="0">
                <a:ln>
                  <a:noFill/>
                </a:ln>
                <a:solidFill>
                  <a:schemeClr val="tx1"/>
                </a:solidFill>
                <a:effectLst/>
                <a:uFillTx/>
                <a:latin typeface="Segoe UI" panose="020B0502040204020203" pitchFamily="34" charset="0"/>
                <a:ea typeface="Segoe UI" panose="020B0502040204020203" pitchFamily="34" charset="0"/>
                <a:cs typeface="Segoe UI" panose="020B0502040204020203" pitchFamily="34" charset="0"/>
                <a:sym typeface="Calibri"/>
              </a:defRPr>
            </a:lvl1pPr>
          </a:lstStyle>
          <a:p>
            <a:r>
              <a:rPr lang="en-US" dirty="0"/>
              <a:t>Presentation </a:t>
            </a:r>
            <a:r>
              <a:rPr lang="en-US" dirty="0" err="1"/>
              <a:t>Subheader</a:t>
            </a:r>
            <a:r>
              <a:rPr lang="en-US" dirty="0"/>
              <a:t> Goes Here</a:t>
            </a:r>
          </a:p>
        </p:txBody>
      </p:sp>
      <p:sp>
        <p:nvSpPr>
          <p:cNvPr id="20" name="Text Placeholder 23">
            <a:extLst>
              <a:ext uri="{FF2B5EF4-FFF2-40B4-BE49-F238E27FC236}">
                <a16:creationId xmlns:a16="http://schemas.microsoft.com/office/drawing/2014/main" id="{E8598186-486A-584F-B7FA-A389AB6DBC40}"/>
              </a:ext>
            </a:extLst>
          </p:cNvPr>
          <p:cNvSpPr>
            <a:spLocks noGrp="1"/>
          </p:cNvSpPr>
          <p:nvPr>
            <p:ph type="body" sz="quarter" idx="17" hasCustomPrompt="1"/>
          </p:nvPr>
        </p:nvSpPr>
        <p:spPr>
          <a:xfrm>
            <a:off x="1219200" y="3810415"/>
            <a:ext cx="5181600" cy="361535"/>
          </a:xfrm>
          <a:prstGeom prst="rect">
            <a:avLst/>
          </a:prstGeom>
        </p:spPr>
        <p:txBody>
          <a:bodyPr anchor="t"/>
          <a:lstStyle>
            <a:lvl1pPr marL="0" indent="0">
              <a:lnSpc>
                <a:spcPct val="110000"/>
              </a:lnSpc>
              <a:buNone/>
              <a:defRPr kumimoji="0" lang="en-US" sz="1500" b="1" i="0" u="none" strike="noStrike" cap="none" spc="0" normalizeH="0" baseline="0" dirty="0">
                <a:ln>
                  <a:noFill/>
                </a:ln>
                <a:solidFill>
                  <a:schemeClr val="bg2"/>
                </a:solidFill>
                <a:effectLst/>
                <a:uFillTx/>
                <a:latin typeface="Segoe UI" panose="020B0500000101010101" pitchFamily="34" charset="-127"/>
                <a:ea typeface="Segoe UI" panose="020B0500000101010101" pitchFamily="34" charset="-127"/>
                <a:cs typeface="Segoe UI" panose="020B0500000101010101" pitchFamily="34" charset="-127"/>
                <a:sym typeface="Calibri"/>
              </a:defRPr>
            </a:lvl1pPr>
          </a:lstStyle>
          <a:p>
            <a:r>
              <a:rPr lang="en-US" dirty="0"/>
              <a:t>Month XX, 2021</a:t>
            </a:r>
          </a:p>
        </p:txBody>
      </p:sp>
      <p:sp>
        <p:nvSpPr>
          <p:cNvPr id="9" name="Text Placeholder 23">
            <a:extLst>
              <a:ext uri="{FF2B5EF4-FFF2-40B4-BE49-F238E27FC236}">
                <a16:creationId xmlns:a16="http://schemas.microsoft.com/office/drawing/2014/main" id="{A7B12AC1-A656-8F40-BA62-65B866056ED0}"/>
              </a:ext>
            </a:extLst>
          </p:cNvPr>
          <p:cNvSpPr>
            <a:spLocks noGrp="1"/>
          </p:cNvSpPr>
          <p:nvPr>
            <p:ph type="body" sz="quarter" idx="18" hasCustomPrompt="1"/>
          </p:nvPr>
        </p:nvSpPr>
        <p:spPr>
          <a:xfrm>
            <a:off x="1219200" y="2266950"/>
            <a:ext cx="7391400" cy="962702"/>
          </a:xfrm>
          <a:prstGeom prst="rect">
            <a:avLst/>
          </a:prstGeom>
        </p:spPr>
        <p:txBody>
          <a:bodyPr anchor="ctr"/>
          <a:lstStyle>
            <a:lvl1pPr marL="0" indent="0">
              <a:lnSpc>
                <a:spcPct val="110000"/>
              </a:lnSpc>
              <a:buNone/>
              <a:defRPr kumimoji="0" lang="en-US" sz="4800" b="0" i="0" u="none" strike="noStrike" cap="none" spc="0" normalizeH="0" baseline="0" dirty="0">
                <a:ln>
                  <a:noFill/>
                </a:ln>
                <a:solidFill>
                  <a:schemeClr val="accent1"/>
                </a:solidFill>
                <a:effectLst/>
                <a:uFillTx/>
                <a:latin typeface="Segoe UI Light" panose="020B0502040204020203" pitchFamily="34" charset="0"/>
                <a:ea typeface="Segoe UI Light" panose="020B0502040204020203" pitchFamily="34" charset="0"/>
                <a:cs typeface="Segoe UI Light" panose="020B0502040204020203" pitchFamily="34" charset="0"/>
                <a:sym typeface="Calibri"/>
              </a:defRPr>
            </a:lvl1pPr>
          </a:lstStyle>
          <a:p>
            <a:r>
              <a:rPr lang="en-US" dirty="0"/>
              <a:t>Presentation Title Here.</a:t>
            </a:r>
          </a:p>
        </p:txBody>
      </p:sp>
      <p:pic>
        <p:nvPicPr>
          <p:cNvPr id="10" name="Picture 9" descr="Logo&#10;&#10;Description automatically generated">
            <a:extLst>
              <a:ext uri="{FF2B5EF4-FFF2-40B4-BE49-F238E27FC236}">
                <a16:creationId xmlns:a16="http://schemas.microsoft.com/office/drawing/2014/main" id="{7EB2D13E-6695-0042-B89B-B9084679F8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4114502"/>
            <a:ext cx="914400" cy="914400"/>
          </a:xfrm>
          <a:prstGeom prst="rect">
            <a:avLst/>
          </a:prstGeom>
        </p:spPr>
      </p:pic>
    </p:spTree>
    <p:extLst>
      <p:ext uri="{BB962C8B-B14F-4D97-AF65-F5344CB8AC3E}">
        <p14:creationId xmlns:p14="http://schemas.microsoft.com/office/powerpoint/2010/main" val="3897335375"/>
      </p:ext>
    </p:extLst>
  </p:cSld>
  <p:clrMapOvr>
    <a:masterClrMapping/>
  </p:clrMapOvr>
  <p:transition spd="med"/>
  <p:extLst>
    <p:ext uri="{DCECCB84-F9BA-43D5-87BE-67443E8EF086}">
      <p15:sldGuideLst xmlns:p15="http://schemas.microsoft.com/office/powerpoint/2012/main">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ection Title_Green_With Person">
    <p:bg>
      <p:bgPr>
        <a:solidFill>
          <a:srgbClr val="FFFFFF"/>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314DEBA3-7262-CD40-9C06-51C1D2BF31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3" name="Text Placeholder 24">
            <a:extLst>
              <a:ext uri="{FF2B5EF4-FFF2-40B4-BE49-F238E27FC236}">
                <a16:creationId xmlns:a16="http://schemas.microsoft.com/office/drawing/2014/main" id="{C74DFE8D-7270-8248-93D5-0F27F67168CE}"/>
              </a:ext>
            </a:extLst>
          </p:cNvPr>
          <p:cNvSpPr>
            <a:spLocks noGrp="1"/>
          </p:cNvSpPr>
          <p:nvPr>
            <p:ph type="body" sz="quarter" idx="10" hasCustomPrompt="1"/>
          </p:nvPr>
        </p:nvSpPr>
        <p:spPr>
          <a:xfrm>
            <a:off x="1981199" y="1964690"/>
            <a:ext cx="5181601" cy="601663"/>
          </a:xfrm>
          <a:prstGeom prst="rect">
            <a:avLst/>
          </a:prstGeom>
        </p:spPr>
        <p:txBody>
          <a:bodyPr/>
          <a:lstStyle>
            <a:lvl1pPr marL="0" indent="0" algn="ctr">
              <a:buNone/>
              <a:defRPr sz="3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Title Goes Here</a:t>
            </a:r>
          </a:p>
        </p:txBody>
      </p:sp>
      <p:sp>
        <p:nvSpPr>
          <p:cNvPr id="14" name="Text Placeholder 24">
            <a:extLst>
              <a:ext uri="{FF2B5EF4-FFF2-40B4-BE49-F238E27FC236}">
                <a16:creationId xmlns:a16="http://schemas.microsoft.com/office/drawing/2014/main" id="{45295A66-79BF-B342-B525-3AEBDC74E2A3}"/>
              </a:ext>
            </a:extLst>
          </p:cNvPr>
          <p:cNvSpPr>
            <a:spLocks noGrp="1"/>
          </p:cNvSpPr>
          <p:nvPr>
            <p:ph type="body" sz="quarter" idx="11" hasCustomPrompt="1"/>
          </p:nvPr>
        </p:nvSpPr>
        <p:spPr>
          <a:xfrm>
            <a:off x="1981199" y="2631440"/>
            <a:ext cx="5181602" cy="397510"/>
          </a:xfrm>
          <a:prstGeom prst="rect">
            <a:avLst/>
          </a:prstGeom>
        </p:spPr>
        <p:txBody>
          <a:bodyPr/>
          <a:lstStyle>
            <a:lvl1pPr marL="0" indent="0" algn="ctr">
              <a:buNone/>
              <a:defRPr sz="1800" b="1" i="0">
                <a:solidFill>
                  <a:schemeClr val="bg1"/>
                </a:solidFill>
                <a:latin typeface="Segoe UI" panose="020B0500000101010101" pitchFamily="34" charset="-127"/>
                <a:ea typeface="Segoe UI" panose="020B0500000101010101" pitchFamily="34" charset="-127"/>
                <a:cs typeface="Segoe UI" panose="020B0500000101010101" pitchFamily="34" charset="-127"/>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Subhead Goes Here</a:t>
            </a:r>
          </a:p>
        </p:txBody>
      </p:sp>
    </p:spTree>
    <p:extLst>
      <p:ext uri="{BB962C8B-B14F-4D97-AF65-F5344CB8AC3E}">
        <p14:creationId xmlns:p14="http://schemas.microsoft.com/office/powerpoint/2010/main" val="327108988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ection Title_Green_Creative 1">
    <p:bg>
      <p:bgPr>
        <a:solidFill>
          <a:srgbClr val="FFFFFF"/>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67A74A18-B000-FE45-B099-7425C054526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3" name="Text Placeholder 24">
            <a:extLst>
              <a:ext uri="{FF2B5EF4-FFF2-40B4-BE49-F238E27FC236}">
                <a16:creationId xmlns:a16="http://schemas.microsoft.com/office/drawing/2014/main" id="{C74DFE8D-7270-8248-93D5-0F27F67168CE}"/>
              </a:ext>
            </a:extLst>
          </p:cNvPr>
          <p:cNvSpPr>
            <a:spLocks noGrp="1"/>
          </p:cNvSpPr>
          <p:nvPr>
            <p:ph type="body" sz="quarter" idx="10" hasCustomPrompt="1"/>
          </p:nvPr>
        </p:nvSpPr>
        <p:spPr>
          <a:xfrm>
            <a:off x="1981199" y="1964690"/>
            <a:ext cx="5181601" cy="601663"/>
          </a:xfrm>
          <a:prstGeom prst="rect">
            <a:avLst/>
          </a:prstGeom>
        </p:spPr>
        <p:txBody>
          <a:bodyPr/>
          <a:lstStyle>
            <a:lvl1pPr marL="0" indent="0" algn="ctr">
              <a:buNone/>
              <a:defRPr sz="3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Title Goes Here</a:t>
            </a:r>
          </a:p>
        </p:txBody>
      </p:sp>
      <p:sp>
        <p:nvSpPr>
          <p:cNvPr id="14" name="Text Placeholder 24">
            <a:extLst>
              <a:ext uri="{FF2B5EF4-FFF2-40B4-BE49-F238E27FC236}">
                <a16:creationId xmlns:a16="http://schemas.microsoft.com/office/drawing/2014/main" id="{45295A66-79BF-B342-B525-3AEBDC74E2A3}"/>
              </a:ext>
            </a:extLst>
          </p:cNvPr>
          <p:cNvSpPr>
            <a:spLocks noGrp="1"/>
          </p:cNvSpPr>
          <p:nvPr>
            <p:ph type="body" sz="quarter" idx="11" hasCustomPrompt="1"/>
          </p:nvPr>
        </p:nvSpPr>
        <p:spPr>
          <a:xfrm>
            <a:off x="1981199" y="2631440"/>
            <a:ext cx="5181602" cy="397510"/>
          </a:xfrm>
          <a:prstGeom prst="rect">
            <a:avLst/>
          </a:prstGeom>
        </p:spPr>
        <p:txBody>
          <a:bodyPr/>
          <a:lstStyle>
            <a:lvl1pPr marL="0" indent="0" algn="ctr">
              <a:buNone/>
              <a:defRPr sz="1800" b="1" i="0">
                <a:solidFill>
                  <a:schemeClr val="bg1"/>
                </a:solidFill>
                <a:latin typeface="Segoe UI" panose="020B0500000101010101" pitchFamily="34" charset="-127"/>
                <a:ea typeface="Segoe UI" panose="020B0500000101010101" pitchFamily="34" charset="-127"/>
                <a:cs typeface="Segoe UI" panose="020B0500000101010101" pitchFamily="34" charset="-127"/>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Subhead Goes Here</a:t>
            </a:r>
          </a:p>
        </p:txBody>
      </p:sp>
    </p:spTree>
    <p:extLst>
      <p:ext uri="{BB962C8B-B14F-4D97-AF65-F5344CB8AC3E}">
        <p14:creationId xmlns:p14="http://schemas.microsoft.com/office/powerpoint/2010/main" val="256419833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ection Title_Green_Creative 2">
    <p:bg>
      <p:bgPr>
        <a:solidFill>
          <a:srgbClr val="FFFFFF"/>
        </a:solidFill>
        <a:effectLst/>
      </p:bgPr>
    </p:bg>
    <p:spTree>
      <p:nvGrpSpPr>
        <p:cNvPr id="1" name=""/>
        <p:cNvGrpSpPr/>
        <p:nvPr/>
      </p:nvGrpSpPr>
      <p:grpSpPr>
        <a:xfrm>
          <a:off x="0" y="0"/>
          <a:ext cx="0" cy="0"/>
          <a:chOff x="0" y="0"/>
          <a:chExt cx="0" cy="0"/>
        </a:xfrm>
      </p:grpSpPr>
      <p:pic>
        <p:nvPicPr>
          <p:cNvPr id="3" name="Picture 2" descr="Background pattern, icon&#10;&#10;Description automatically generated">
            <a:extLst>
              <a:ext uri="{FF2B5EF4-FFF2-40B4-BE49-F238E27FC236}">
                <a16:creationId xmlns:a16="http://schemas.microsoft.com/office/drawing/2014/main" id="{C47AB87A-A5E8-794F-A651-ACF05A01D1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3" name="Text Placeholder 24">
            <a:extLst>
              <a:ext uri="{FF2B5EF4-FFF2-40B4-BE49-F238E27FC236}">
                <a16:creationId xmlns:a16="http://schemas.microsoft.com/office/drawing/2014/main" id="{C74DFE8D-7270-8248-93D5-0F27F67168CE}"/>
              </a:ext>
            </a:extLst>
          </p:cNvPr>
          <p:cNvSpPr>
            <a:spLocks noGrp="1"/>
          </p:cNvSpPr>
          <p:nvPr>
            <p:ph type="body" sz="quarter" idx="10" hasCustomPrompt="1"/>
          </p:nvPr>
        </p:nvSpPr>
        <p:spPr>
          <a:xfrm>
            <a:off x="1981199" y="1964690"/>
            <a:ext cx="5181601" cy="601663"/>
          </a:xfrm>
          <a:prstGeom prst="rect">
            <a:avLst/>
          </a:prstGeom>
        </p:spPr>
        <p:txBody>
          <a:bodyPr/>
          <a:lstStyle>
            <a:lvl1pPr marL="0" indent="0" algn="ctr">
              <a:buNone/>
              <a:defRPr sz="3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Title Goes Here</a:t>
            </a:r>
          </a:p>
        </p:txBody>
      </p:sp>
      <p:sp>
        <p:nvSpPr>
          <p:cNvPr id="14" name="Text Placeholder 24">
            <a:extLst>
              <a:ext uri="{FF2B5EF4-FFF2-40B4-BE49-F238E27FC236}">
                <a16:creationId xmlns:a16="http://schemas.microsoft.com/office/drawing/2014/main" id="{45295A66-79BF-B342-B525-3AEBDC74E2A3}"/>
              </a:ext>
            </a:extLst>
          </p:cNvPr>
          <p:cNvSpPr>
            <a:spLocks noGrp="1"/>
          </p:cNvSpPr>
          <p:nvPr>
            <p:ph type="body" sz="quarter" idx="11" hasCustomPrompt="1"/>
          </p:nvPr>
        </p:nvSpPr>
        <p:spPr>
          <a:xfrm>
            <a:off x="1981199" y="2631440"/>
            <a:ext cx="5181602" cy="397510"/>
          </a:xfrm>
          <a:prstGeom prst="rect">
            <a:avLst/>
          </a:prstGeom>
        </p:spPr>
        <p:txBody>
          <a:bodyPr/>
          <a:lstStyle>
            <a:lvl1pPr marL="0" indent="0" algn="ctr">
              <a:buNone/>
              <a:defRPr sz="1800" b="1" i="0">
                <a:solidFill>
                  <a:schemeClr val="bg1"/>
                </a:solidFill>
                <a:latin typeface="Segoe UI" panose="020B0500000101010101" pitchFamily="34" charset="-127"/>
                <a:ea typeface="Segoe UI" panose="020B0500000101010101" pitchFamily="34" charset="-127"/>
                <a:cs typeface="Segoe UI" panose="020B0500000101010101" pitchFamily="34" charset="-127"/>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Subhead Goes Here</a:t>
            </a:r>
          </a:p>
        </p:txBody>
      </p:sp>
      <p:pic>
        <p:nvPicPr>
          <p:cNvPr id="7" name="Picture 6">
            <a:extLst>
              <a:ext uri="{FF2B5EF4-FFF2-40B4-BE49-F238E27FC236}">
                <a16:creationId xmlns:a16="http://schemas.microsoft.com/office/drawing/2014/main" id="{E12089DC-FC6E-0945-998F-8EFAD0385B0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77200" y="4114502"/>
            <a:ext cx="914400" cy="914400"/>
          </a:xfrm>
          <a:prstGeom prst="rect">
            <a:avLst/>
          </a:prstGeom>
        </p:spPr>
      </p:pic>
    </p:spTree>
    <p:extLst>
      <p:ext uri="{BB962C8B-B14F-4D97-AF65-F5344CB8AC3E}">
        <p14:creationId xmlns:p14="http://schemas.microsoft.com/office/powerpoint/2010/main" val="59996732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on Title_Dark Blue_Creative 3">
    <p:bg>
      <p:bgPr>
        <a:solidFill>
          <a:srgbClr val="FFFFFF"/>
        </a:solidFill>
        <a:effectLst/>
      </p:bgPr>
    </p:bg>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03EE7AD5-BAE8-1146-80C0-1AFA9AF6CC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3" name="Text Placeholder 24">
            <a:extLst>
              <a:ext uri="{FF2B5EF4-FFF2-40B4-BE49-F238E27FC236}">
                <a16:creationId xmlns:a16="http://schemas.microsoft.com/office/drawing/2014/main" id="{C74DFE8D-7270-8248-93D5-0F27F67168CE}"/>
              </a:ext>
            </a:extLst>
          </p:cNvPr>
          <p:cNvSpPr>
            <a:spLocks noGrp="1"/>
          </p:cNvSpPr>
          <p:nvPr>
            <p:ph type="body" sz="quarter" idx="10" hasCustomPrompt="1"/>
          </p:nvPr>
        </p:nvSpPr>
        <p:spPr>
          <a:xfrm>
            <a:off x="1981199" y="1964690"/>
            <a:ext cx="5181601" cy="601663"/>
          </a:xfrm>
          <a:prstGeom prst="rect">
            <a:avLst/>
          </a:prstGeom>
        </p:spPr>
        <p:txBody>
          <a:bodyPr/>
          <a:lstStyle>
            <a:lvl1pPr marL="0" indent="0" algn="ctr">
              <a:buNone/>
              <a:defRPr sz="3600"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Title Goes Here</a:t>
            </a:r>
          </a:p>
        </p:txBody>
      </p:sp>
      <p:sp>
        <p:nvSpPr>
          <p:cNvPr id="14" name="Text Placeholder 24">
            <a:extLst>
              <a:ext uri="{FF2B5EF4-FFF2-40B4-BE49-F238E27FC236}">
                <a16:creationId xmlns:a16="http://schemas.microsoft.com/office/drawing/2014/main" id="{45295A66-79BF-B342-B525-3AEBDC74E2A3}"/>
              </a:ext>
            </a:extLst>
          </p:cNvPr>
          <p:cNvSpPr>
            <a:spLocks noGrp="1"/>
          </p:cNvSpPr>
          <p:nvPr>
            <p:ph type="body" sz="quarter" idx="11" hasCustomPrompt="1"/>
          </p:nvPr>
        </p:nvSpPr>
        <p:spPr>
          <a:xfrm>
            <a:off x="1981199" y="2631440"/>
            <a:ext cx="5181602" cy="397510"/>
          </a:xfrm>
          <a:prstGeom prst="rect">
            <a:avLst/>
          </a:prstGeom>
        </p:spPr>
        <p:txBody>
          <a:bodyPr/>
          <a:lstStyle>
            <a:lvl1pPr marL="0" indent="0" algn="ctr">
              <a:buNone/>
              <a:defRPr sz="1800" b="1" i="0">
                <a:solidFill>
                  <a:schemeClr val="bg1"/>
                </a:solidFill>
                <a:latin typeface="Segoe UI" panose="020B0500000101010101" pitchFamily="34" charset="-127"/>
                <a:ea typeface="Segoe UI" panose="020B0500000101010101" pitchFamily="34" charset="-127"/>
                <a:cs typeface="Segoe UI" panose="020B0500000101010101" pitchFamily="34" charset="-127"/>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Subhead Goes Here</a:t>
            </a:r>
          </a:p>
        </p:txBody>
      </p:sp>
      <p:pic>
        <p:nvPicPr>
          <p:cNvPr id="8" name="Picture 7">
            <a:extLst>
              <a:ext uri="{FF2B5EF4-FFF2-40B4-BE49-F238E27FC236}">
                <a16:creationId xmlns:a16="http://schemas.microsoft.com/office/drawing/2014/main" id="{7BD507E4-792C-5C4C-B68C-5E054A6EF0B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77200" y="4114502"/>
            <a:ext cx="914400" cy="914400"/>
          </a:xfrm>
          <a:prstGeom prst="rect">
            <a:avLst/>
          </a:prstGeom>
        </p:spPr>
      </p:pic>
    </p:spTree>
    <p:extLst>
      <p:ext uri="{BB962C8B-B14F-4D97-AF65-F5344CB8AC3E}">
        <p14:creationId xmlns:p14="http://schemas.microsoft.com/office/powerpoint/2010/main" val="194387178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ection Title_Purple_Creative 4">
    <p:bg>
      <p:bgPr>
        <a:solidFill>
          <a:srgbClr val="FFFFFF"/>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5E2F7B0-9BD5-7A43-A8B1-63C491F693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3" name="Text Placeholder 24">
            <a:extLst>
              <a:ext uri="{FF2B5EF4-FFF2-40B4-BE49-F238E27FC236}">
                <a16:creationId xmlns:a16="http://schemas.microsoft.com/office/drawing/2014/main" id="{C74DFE8D-7270-8248-93D5-0F27F67168CE}"/>
              </a:ext>
            </a:extLst>
          </p:cNvPr>
          <p:cNvSpPr>
            <a:spLocks noGrp="1"/>
          </p:cNvSpPr>
          <p:nvPr>
            <p:ph type="body" sz="quarter" idx="10" hasCustomPrompt="1"/>
          </p:nvPr>
        </p:nvSpPr>
        <p:spPr>
          <a:xfrm>
            <a:off x="1981199" y="1964690"/>
            <a:ext cx="5181601" cy="601663"/>
          </a:xfrm>
          <a:prstGeom prst="rect">
            <a:avLst/>
          </a:prstGeom>
        </p:spPr>
        <p:txBody>
          <a:bodyPr/>
          <a:lstStyle>
            <a:lvl1pPr marL="0" indent="0" algn="ctr">
              <a:buNone/>
              <a:defRPr sz="3600"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Title Goes Here</a:t>
            </a:r>
          </a:p>
        </p:txBody>
      </p:sp>
      <p:sp>
        <p:nvSpPr>
          <p:cNvPr id="14" name="Text Placeholder 24">
            <a:extLst>
              <a:ext uri="{FF2B5EF4-FFF2-40B4-BE49-F238E27FC236}">
                <a16:creationId xmlns:a16="http://schemas.microsoft.com/office/drawing/2014/main" id="{45295A66-79BF-B342-B525-3AEBDC74E2A3}"/>
              </a:ext>
            </a:extLst>
          </p:cNvPr>
          <p:cNvSpPr>
            <a:spLocks noGrp="1"/>
          </p:cNvSpPr>
          <p:nvPr>
            <p:ph type="body" sz="quarter" idx="11" hasCustomPrompt="1"/>
          </p:nvPr>
        </p:nvSpPr>
        <p:spPr>
          <a:xfrm>
            <a:off x="1981199" y="2631440"/>
            <a:ext cx="5181602" cy="397510"/>
          </a:xfrm>
          <a:prstGeom prst="rect">
            <a:avLst/>
          </a:prstGeom>
        </p:spPr>
        <p:txBody>
          <a:bodyPr/>
          <a:lstStyle>
            <a:lvl1pPr marL="0" indent="0" algn="ctr">
              <a:buNone/>
              <a:defRPr sz="1800" b="1" i="0">
                <a:solidFill>
                  <a:schemeClr val="bg1"/>
                </a:solidFill>
                <a:latin typeface="Segoe UI" panose="020B0500000101010101" pitchFamily="34" charset="-127"/>
                <a:ea typeface="Segoe UI" panose="020B0500000101010101" pitchFamily="34" charset="-127"/>
                <a:cs typeface="Segoe UI" panose="020B0500000101010101" pitchFamily="34" charset="-127"/>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Subhead Goes Here</a:t>
            </a:r>
          </a:p>
        </p:txBody>
      </p:sp>
      <p:pic>
        <p:nvPicPr>
          <p:cNvPr id="7" name="Picture 6">
            <a:extLst>
              <a:ext uri="{FF2B5EF4-FFF2-40B4-BE49-F238E27FC236}">
                <a16:creationId xmlns:a16="http://schemas.microsoft.com/office/drawing/2014/main" id="{3DE39C98-3033-B54F-AFA1-B9991D09C02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77200" y="4114502"/>
            <a:ext cx="914400" cy="914400"/>
          </a:xfrm>
          <a:prstGeom prst="rect">
            <a:avLst/>
          </a:prstGeom>
        </p:spPr>
      </p:pic>
    </p:spTree>
    <p:extLst>
      <p:ext uri="{BB962C8B-B14F-4D97-AF65-F5344CB8AC3E}">
        <p14:creationId xmlns:p14="http://schemas.microsoft.com/office/powerpoint/2010/main" val="50909137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ection Title_Orange_Blank">
    <p:bg>
      <p:bgPr>
        <a:solidFill>
          <a:srgbClr val="FFFFFF"/>
        </a:solid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74CDF4D5-DF13-2D43-85F9-1E90861647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ext Placeholder 24">
            <a:extLst>
              <a:ext uri="{FF2B5EF4-FFF2-40B4-BE49-F238E27FC236}">
                <a16:creationId xmlns:a16="http://schemas.microsoft.com/office/drawing/2014/main" id="{291420ED-A7C8-9547-8EAA-3B2379DF4BF9}"/>
              </a:ext>
            </a:extLst>
          </p:cNvPr>
          <p:cNvSpPr>
            <a:spLocks noGrp="1"/>
          </p:cNvSpPr>
          <p:nvPr>
            <p:ph type="body" sz="quarter" idx="10" hasCustomPrompt="1"/>
          </p:nvPr>
        </p:nvSpPr>
        <p:spPr>
          <a:xfrm>
            <a:off x="1981199" y="1964690"/>
            <a:ext cx="5181601" cy="601663"/>
          </a:xfrm>
          <a:prstGeom prst="rect">
            <a:avLst/>
          </a:prstGeom>
        </p:spPr>
        <p:txBody>
          <a:bodyPr/>
          <a:lstStyle>
            <a:lvl1pPr marL="0" indent="0" algn="ctr">
              <a:buNone/>
              <a:defRPr sz="3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Title Goes Here</a:t>
            </a:r>
          </a:p>
        </p:txBody>
      </p:sp>
      <p:sp>
        <p:nvSpPr>
          <p:cNvPr id="7" name="Text Placeholder 24">
            <a:extLst>
              <a:ext uri="{FF2B5EF4-FFF2-40B4-BE49-F238E27FC236}">
                <a16:creationId xmlns:a16="http://schemas.microsoft.com/office/drawing/2014/main" id="{0048A3FB-94AC-1D49-A507-27B6D95ED2E6}"/>
              </a:ext>
            </a:extLst>
          </p:cNvPr>
          <p:cNvSpPr>
            <a:spLocks noGrp="1"/>
          </p:cNvSpPr>
          <p:nvPr>
            <p:ph type="body" sz="quarter" idx="11" hasCustomPrompt="1"/>
          </p:nvPr>
        </p:nvSpPr>
        <p:spPr>
          <a:xfrm>
            <a:off x="1981199" y="2631440"/>
            <a:ext cx="5181602" cy="397510"/>
          </a:xfrm>
          <a:prstGeom prst="rect">
            <a:avLst/>
          </a:prstGeom>
        </p:spPr>
        <p:txBody>
          <a:bodyPr/>
          <a:lstStyle>
            <a:lvl1pPr marL="0" indent="0" algn="ctr">
              <a:buNone/>
              <a:defRPr sz="1800" b="1" i="0">
                <a:solidFill>
                  <a:schemeClr val="bg1"/>
                </a:solidFill>
                <a:latin typeface="Segoe UI" panose="020B0500000101010101" pitchFamily="34" charset="-127"/>
                <a:ea typeface="Segoe UI" panose="020B0500000101010101" pitchFamily="34" charset="-127"/>
                <a:cs typeface="Segoe UI" panose="020B0500000101010101" pitchFamily="34" charset="-127"/>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Subhead Goes Here</a:t>
            </a:r>
          </a:p>
        </p:txBody>
      </p:sp>
      <p:pic>
        <p:nvPicPr>
          <p:cNvPr id="8" name="Picture 7">
            <a:extLst>
              <a:ext uri="{FF2B5EF4-FFF2-40B4-BE49-F238E27FC236}">
                <a16:creationId xmlns:a16="http://schemas.microsoft.com/office/drawing/2014/main" id="{010B2FD7-E820-4C44-B696-D9A1F7D0D64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77200" y="4114502"/>
            <a:ext cx="914400" cy="914400"/>
          </a:xfrm>
          <a:prstGeom prst="rect">
            <a:avLst/>
          </a:prstGeom>
        </p:spPr>
      </p:pic>
    </p:spTree>
    <p:extLst>
      <p:ext uri="{BB962C8B-B14F-4D97-AF65-F5344CB8AC3E}">
        <p14:creationId xmlns:p14="http://schemas.microsoft.com/office/powerpoint/2010/main" val="384645756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Title_Purple_Blank">
    <p:bg>
      <p:bgPr>
        <a:solidFill>
          <a:srgbClr val="FFFFFF"/>
        </a:solid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481BEA19-A002-E240-A296-2244A49C8C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ext Placeholder 24">
            <a:extLst>
              <a:ext uri="{FF2B5EF4-FFF2-40B4-BE49-F238E27FC236}">
                <a16:creationId xmlns:a16="http://schemas.microsoft.com/office/drawing/2014/main" id="{1FBE907D-CB7A-504D-B821-49887C16CF7F}"/>
              </a:ext>
            </a:extLst>
          </p:cNvPr>
          <p:cNvSpPr>
            <a:spLocks noGrp="1"/>
          </p:cNvSpPr>
          <p:nvPr>
            <p:ph type="body" sz="quarter" idx="10" hasCustomPrompt="1"/>
          </p:nvPr>
        </p:nvSpPr>
        <p:spPr>
          <a:xfrm>
            <a:off x="1981199" y="1964690"/>
            <a:ext cx="5181601" cy="601663"/>
          </a:xfrm>
          <a:prstGeom prst="rect">
            <a:avLst/>
          </a:prstGeom>
        </p:spPr>
        <p:txBody>
          <a:bodyPr/>
          <a:lstStyle>
            <a:lvl1pPr marL="0" indent="0" algn="ctr">
              <a:buNone/>
              <a:defRPr sz="3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Title Goes Here</a:t>
            </a:r>
          </a:p>
        </p:txBody>
      </p:sp>
      <p:sp>
        <p:nvSpPr>
          <p:cNvPr id="10" name="Text Placeholder 24">
            <a:extLst>
              <a:ext uri="{FF2B5EF4-FFF2-40B4-BE49-F238E27FC236}">
                <a16:creationId xmlns:a16="http://schemas.microsoft.com/office/drawing/2014/main" id="{E76F5411-BB95-434A-AC49-CB71196B0E55}"/>
              </a:ext>
            </a:extLst>
          </p:cNvPr>
          <p:cNvSpPr>
            <a:spLocks noGrp="1"/>
          </p:cNvSpPr>
          <p:nvPr>
            <p:ph type="body" sz="quarter" idx="11" hasCustomPrompt="1"/>
          </p:nvPr>
        </p:nvSpPr>
        <p:spPr>
          <a:xfrm>
            <a:off x="1981199" y="2631440"/>
            <a:ext cx="5181602" cy="397510"/>
          </a:xfrm>
          <a:prstGeom prst="rect">
            <a:avLst/>
          </a:prstGeom>
        </p:spPr>
        <p:txBody>
          <a:bodyPr/>
          <a:lstStyle>
            <a:lvl1pPr marL="0" indent="0" algn="ctr">
              <a:buNone/>
              <a:defRPr sz="1800" b="1" i="0">
                <a:solidFill>
                  <a:schemeClr val="bg1"/>
                </a:solidFill>
                <a:latin typeface="Segoe UI" panose="020B0500000101010101" pitchFamily="34" charset="-127"/>
                <a:ea typeface="Segoe UI" panose="020B0500000101010101" pitchFamily="34" charset="-127"/>
                <a:cs typeface="Segoe UI" panose="020B0500000101010101" pitchFamily="34" charset="-127"/>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Subhead Goes Here</a:t>
            </a:r>
          </a:p>
        </p:txBody>
      </p:sp>
      <p:pic>
        <p:nvPicPr>
          <p:cNvPr id="8" name="Picture 7">
            <a:extLst>
              <a:ext uri="{FF2B5EF4-FFF2-40B4-BE49-F238E27FC236}">
                <a16:creationId xmlns:a16="http://schemas.microsoft.com/office/drawing/2014/main" id="{8BF4E5FC-1C5A-DB44-954C-4ED51E281D1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77200" y="4114502"/>
            <a:ext cx="914400" cy="914400"/>
          </a:xfrm>
          <a:prstGeom prst="rect">
            <a:avLst/>
          </a:prstGeom>
        </p:spPr>
      </p:pic>
    </p:spTree>
    <p:extLst>
      <p:ext uri="{BB962C8B-B14F-4D97-AF65-F5344CB8AC3E}">
        <p14:creationId xmlns:p14="http://schemas.microsoft.com/office/powerpoint/2010/main" val="40527019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ection Title_Dark Blue_Blank">
    <p:bg>
      <p:bgPr>
        <a:solidFill>
          <a:srgbClr val="FFFFFF"/>
        </a:solid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A85F4F9-0CE4-3D45-B507-210B11E174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ext Placeholder 24">
            <a:extLst>
              <a:ext uri="{FF2B5EF4-FFF2-40B4-BE49-F238E27FC236}">
                <a16:creationId xmlns:a16="http://schemas.microsoft.com/office/drawing/2014/main" id="{1FBE907D-CB7A-504D-B821-49887C16CF7F}"/>
              </a:ext>
            </a:extLst>
          </p:cNvPr>
          <p:cNvSpPr>
            <a:spLocks noGrp="1"/>
          </p:cNvSpPr>
          <p:nvPr>
            <p:ph type="body" sz="quarter" idx="10" hasCustomPrompt="1"/>
          </p:nvPr>
        </p:nvSpPr>
        <p:spPr>
          <a:xfrm>
            <a:off x="1981199" y="1964690"/>
            <a:ext cx="5181601" cy="601663"/>
          </a:xfrm>
          <a:prstGeom prst="rect">
            <a:avLst/>
          </a:prstGeom>
        </p:spPr>
        <p:txBody>
          <a:bodyPr/>
          <a:lstStyle>
            <a:lvl1pPr marL="0" indent="0" algn="ctr">
              <a:buNone/>
              <a:defRPr sz="3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Title Goes Here</a:t>
            </a:r>
          </a:p>
        </p:txBody>
      </p:sp>
      <p:sp>
        <p:nvSpPr>
          <p:cNvPr id="10" name="Text Placeholder 24">
            <a:extLst>
              <a:ext uri="{FF2B5EF4-FFF2-40B4-BE49-F238E27FC236}">
                <a16:creationId xmlns:a16="http://schemas.microsoft.com/office/drawing/2014/main" id="{E76F5411-BB95-434A-AC49-CB71196B0E55}"/>
              </a:ext>
            </a:extLst>
          </p:cNvPr>
          <p:cNvSpPr>
            <a:spLocks noGrp="1"/>
          </p:cNvSpPr>
          <p:nvPr>
            <p:ph type="body" sz="quarter" idx="11" hasCustomPrompt="1"/>
          </p:nvPr>
        </p:nvSpPr>
        <p:spPr>
          <a:xfrm>
            <a:off x="1981199" y="2631440"/>
            <a:ext cx="5181602" cy="397510"/>
          </a:xfrm>
          <a:prstGeom prst="rect">
            <a:avLst/>
          </a:prstGeom>
        </p:spPr>
        <p:txBody>
          <a:bodyPr/>
          <a:lstStyle>
            <a:lvl1pPr marL="0" indent="0" algn="ctr">
              <a:buNone/>
              <a:defRPr sz="1800" b="1" i="0">
                <a:solidFill>
                  <a:schemeClr val="bg1"/>
                </a:solidFill>
                <a:latin typeface="Segoe UI" panose="020B0500000101010101" pitchFamily="34" charset="-127"/>
                <a:ea typeface="Segoe UI" panose="020B0500000101010101" pitchFamily="34" charset="-127"/>
                <a:cs typeface="Segoe UI" panose="020B0500000101010101" pitchFamily="34" charset="-127"/>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Subhead Goes Here</a:t>
            </a:r>
          </a:p>
        </p:txBody>
      </p:sp>
      <p:pic>
        <p:nvPicPr>
          <p:cNvPr id="8" name="Picture 7">
            <a:extLst>
              <a:ext uri="{FF2B5EF4-FFF2-40B4-BE49-F238E27FC236}">
                <a16:creationId xmlns:a16="http://schemas.microsoft.com/office/drawing/2014/main" id="{0FF88B47-AD1A-CE4D-B6ED-C1E8BB47EF6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77200" y="4114502"/>
            <a:ext cx="914400" cy="914400"/>
          </a:xfrm>
          <a:prstGeom prst="rect">
            <a:avLst/>
          </a:prstGeom>
        </p:spPr>
      </p:pic>
    </p:spTree>
    <p:extLst>
      <p:ext uri="{BB962C8B-B14F-4D97-AF65-F5344CB8AC3E}">
        <p14:creationId xmlns:p14="http://schemas.microsoft.com/office/powerpoint/2010/main" val="55242864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Title_Green_Blank">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538A9A-CF35-E54C-8E5C-D4F82278EFC5}"/>
              </a:ext>
            </a:extLst>
          </p:cNvPr>
          <p:cNvSpPr/>
          <p:nvPr/>
        </p:nvSpPr>
        <p:spPr>
          <a:xfrm>
            <a:off x="0" y="1"/>
            <a:ext cx="9144000" cy="4552950"/>
          </a:xfrm>
          <a:prstGeom prst="rect">
            <a:avLst/>
          </a:prstGeom>
          <a:solidFill>
            <a:srgbClr val="C1B900"/>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Segoe UI" panose="020B0500000101010101" pitchFamily="34" charset="-127"/>
              <a:ea typeface="Segoe UI" panose="020B0500000101010101" pitchFamily="34" charset="-127"/>
              <a:cs typeface="Segoe UI" panose="020B0500000101010101" pitchFamily="34" charset="-127"/>
              <a:sym typeface="Calibri"/>
            </a:endParaRPr>
          </a:p>
        </p:txBody>
      </p:sp>
      <p:sp>
        <p:nvSpPr>
          <p:cNvPr id="7" name="Text Placeholder 24">
            <a:extLst>
              <a:ext uri="{FF2B5EF4-FFF2-40B4-BE49-F238E27FC236}">
                <a16:creationId xmlns:a16="http://schemas.microsoft.com/office/drawing/2014/main" id="{1FBE907D-CB7A-504D-B821-49887C16CF7F}"/>
              </a:ext>
            </a:extLst>
          </p:cNvPr>
          <p:cNvSpPr>
            <a:spLocks noGrp="1"/>
          </p:cNvSpPr>
          <p:nvPr>
            <p:ph type="body" sz="quarter" idx="10" hasCustomPrompt="1"/>
          </p:nvPr>
        </p:nvSpPr>
        <p:spPr>
          <a:xfrm>
            <a:off x="1981199" y="1733550"/>
            <a:ext cx="5181601" cy="601663"/>
          </a:xfrm>
          <a:prstGeom prst="rect">
            <a:avLst/>
          </a:prstGeom>
        </p:spPr>
        <p:txBody>
          <a:bodyPr/>
          <a:lstStyle>
            <a:lvl1pPr marL="0" indent="0" algn="ctr">
              <a:buNone/>
              <a:defRPr sz="3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Title Goes Here</a:t>
            </a:r>
          </a:p>
        </p:txBody>
      </p:sp>
      <p:sp>
        <p:nvSpPr>
          <p:cNvPr id="10" name="Text Placeholder 24">
            <a:extLst>
              <a:ext uri="{FF2B5EF4-FFF2-40B4-BE49-F238E27FC236}">
                <a16:creationId xmlns:a16="http://schemas.microsoft.com/office/drawing/2014/main" id="{E76F5411-BB95-434A-AC49-CB71196B0E55}"/>
              </a:ext>
            </a:extLst>
          </p:cNvPr>
          <p:cNvSpPr>
            <a:spLocks noGrp="1"/>
          </p:cNvSpPr>
          <p:nvPr>
            <p:ph type="body" sz="quarter" idx="11" hasCustomPrompt="1"/>
          </p:nvPr>
        </p:nvSpPr>
        <p:spPr>
          <a:xfrm>
            <a:off x="1981199" y="2400300"/>
            <a:ext cx="5181602" cy="397510"/>
          </a:xfrm>
          <a:prstGeom prst="rect">
            <a:avLst/>
          </a:prstGeom>
        </p:spPr>
        <p:txBody>
          <a:bodyPr/>
          <a:lstStyle>
            <a:lvl1pPr marL="0" indent="0" algn="ctr">
              <a:buNone/>
              <a:defRPr sz="1800" b="1" i="0">
                <a:solidFill>
                  <a:schemeClr val="bg1"/>
                </a:solidFill>
                <a:latin typeface="Segoe UI" panose="020B0500000101010101" pitchFamily="34" charset="-127"/>
                <a:ea typeface="Segoe UI" panose="020B0500000101010101" pitchFamily="34" charset="-127"/>
                <a:cs typeface="Segoe UI" panose="020B0500000101010101" pitchFamily="34" charset="-127"/>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Subhead Goes Here</a:t>
            </a:r>
          </a:p>
        </p:txBody>
      </p:sp>
    </p:spTree>
    <p:extLst>
      <p:ext uri="{BB962C8B-B14F-4D97-AF65-F5344CB8AC3E}">
        <p14:creationId xmlns:p14="http://schemas.microsoft.com/office/powerpoint/2010/main" val="76219963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Title_Blue_Blank">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538A9A-CF35-E54C-8E5C-D4F82278EFC5}"/>
              </a:ext>
            </a:extLst>
          </p:cNvPr>
          <p:cNvSpPr/>
          <p:nvPr/>
        </p:nvSpPr>
        <p:spPr>
          <a:xfrm>
            <a:off x="0" y="1"/>
            <a:ext cx="9144000" cy="4552950"/>
          </a:xfrm>
          <a:prstGeom prst="rect">
            <a:avLst/>
          </a:prstGeom>
          <a:solidFill>
            <a:schemeClr val="accent3"/>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Segoe UI" panose="020B0500000101010101" pitchFamily="34" charset="-127"/>
              <a:ea typeface="Segoe UI" panose="020B0500000101010101" pitchFamily="34" charset="-127"/>
              <a:cs typeface="Segoe UI" panose="020B0500000101010101" pitchFamily="34" charset="-127"/>
              <a:sym typeface="Calibri"/>
            </a:endParaRPr>
          </a:p>
        </p:txBody>
      </p:sp>
      <p:sp>
        <p:nvSpPr>
          <p:cNvPr id="7" name="Text Placeholder 24">
            <a:extLst>
              <a:ext uri="{FF2B5EF4-FFF2-40B4-BE49-F238E27FC236}">
                <a16:creationId xmlns:a16="http://schemas.microsoft.com/office/drawing/2014/main" id="{1FBE907D-CB7A-504D-B821-49887C16CF7F}"/>
              </a:ext>
            </a:extLst>
          </p:cNvPr>
          <p:cNvSpPr>
            <a:spLocks noGrp="1"/>
          </p:cNvSpPr>
          <p:nvPr>
            <p:ph type="body" sz="quarter" idx="10" hasCustomPrompt="1"/>
          </p:nvPr>
        </p:nvSpPr>
        <p:spPr>
          <a:xfrm>
            <a:off x="1981199" y="1733550"/>
            <a:ext cx="5181601" cy="601663"/>
          </a:xfrm>
          <a:prstGeom prst="rect">
            <a:avLst/>
          </a:prstGeom>
        </p:spPr>
        <p:txBody>
          <a:bodyPr/>
          <a:lstStyle>
            <a:lvl1pPr marL="0" indent="0" algn="ctr">
              <a:buNone/>
              <a:defRPr sz="3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Title Goes Here</a:t>
            </a:r>
          </a:p>
        </p:txBody>
      </p:sp>
      <p:sp>
        <p:nvSpPr>
          <p:cNvPr id="10" name="Text Placeholder 24">
            <a:extLst>
              <a:ext uri="{FF2B5EF4-FFF2-40B4-BE49-F238E27FC236}">
                <a16:creationId xmlns:a16="http://schemas.microsoft.com/office/drawing/2014/main" id="{E76F5411-BB95-434A-AC49-CB71196B0E55}"/>
              </a:ext>
            </a:extLst>
          </p:cNvPr>
          <p:cNvSpPr>
            <a:spLocks noGrp="1"/>
          </p:cNvSpPr>
          <p:nvPr>
            <p:ph type="body" sz="quarter" idx="11" hasCustomPrompt="1"/>
          </p:nvPr>
        </p:nvSpPr>
        <p:spPr>
          <a:xfrm>
            <a:off x="1981199" y="2400300"/>
            <a:ext cx="5181602" cy="397510"/>
          </a:xfrm>
          <a:prstGeom prst="rect">
            <a:avLst/>
          </a:prstGeom>
        </p:spPr>
        <p:txBody>
          <a:bodyPr/>
          <a:lstStyle>
            <a:lvl1pPr marL="0" indent="0" algn="ctr">
              <a:buNone/>
              <a:defRPr sz="1800" b="1" i="0">
                <a:solidFill>
                  <a:schemeClr val="bg1"/>
                </a:solidFill>
                <a:latin typeface="Segoe UI" panose="020B0500000101010101" pitchFamily="34" charset="-127"/>
                <a:ea typeface="Segoe UI" panose="020B0500000101010101" pitchFamily="34" charset="-127"/>
                <a:cs typeface="Segoe UI" panose="020B0500000101010101" pitchFamily="34" charset="-127"/>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Subhead Goes Here</a:t>
            </a:r>
          </a:p>
        </p:txBody>
      </p:sp>
    </p:spTree>
    <p:extLst>
      <p:ext uri="{BB962C8B-B14F-4D97-AF65-F5344CB8AC3E}">
        <p14:creationId xmlns:p14="http://schemas.microsoft.com/office/powerpoint/2010/main" val="392550362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_Green_Blank">
    <p:bg>
      <p:bgPr>
        <a:solidFill>
          <a:schemeClr val="accent1"/>
        </a:solidFill>
        <a:effectLst/>
      </p:bgPr>
    </p:bg>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972ABE50-D2C5-6D4D-926C-E0AED4D202C5}"/>
              </a:ext>
            </a:extLst>
          </p:cNvPr>
          <p:cNvSpPr>
            <a:spLocks noGrp="1"/>
          </p:cNvSpPr>
          <p:nvPr>
            <p:ph type="body" sz="quarter" idx="16" hasCustomPrompt="1"/>
          </p:nvPr>
        </p:nvSpPr>
        <p:spPr>
          <a:xfrm>
            <a:off x="457200" y="3344250"/>
            <a:ext cx="5181600" cy="400108"/>
          </a:xfrm>
          <a:prstGeom prst="rect">
            <a:avLst/>
          </a:prstGeom>
        </p:spPr>
        <p:txBody>
          <a:bodyPr anchor="t"/>
          <a:lstStyle>
            <a:lvl1pPr marL="0" indent="0">
              <a:lnSpc>
                <a:spcPct val="110000"/>
              </a:lnSpc>
              <a:buNone/>
              <a:defRPr kumimoji="0" lang="en-US" sz="2000" b="0" i="0" u="none" strike="noStrike" cap="none" spc="0" normalizeH="0" baseline="0" dirty="0">
                <a:ln>
                  <a:noFill/>
                </a:ln>
                <a:solidFill>
                  <a:schemeClr val="tx1"/>
                </a:solidFill>
                <a:effectLst/>
                <a:uFillTx/>
                <a:latin typeface="Segoe UI" panose="020B0502040204020203" pitchFamily="34" charset="0"/>
                <a:ea typeface="Segoe UI" panose="020B0502040204020203" pitchFamily="34" charset="0"/>
                <a:cs typeface="Segoe UI" panose="020B0502040204020203" pitchFamily="34" charset="0"/>
                <a:sym typeface="Calibri"/>
              </a:defRPr>
            </a:lvl1pPr>
          </a:lstStyle>
          <a:p>
            <a:r>
              <a:rPr lang="en-US" dirty="0"/>
              <a:t>Presentation </a:t>
            </a:r>
            <a:r>
              <a:rPr lang="en-US" dirty="0" err="1"/>
              <a:t>Subheader</a:t>
            </a:r>
            <a:r>
              <a:rPr lang="en-US" dirty="0"/>
              <a:t> Goes Here</a:t>
            </a:r>
          </a:p>
        </p:txBody>
      </p:sp>
      <p:sp>
        <p:nvSpPr>
          <p:cNvPr id="20" name="Text Placeholder 23">
            <a:extLst>
              <a:ext uri="{FF2B5EF4-FFF2-40B4-BE49-F238E27FC236}">
                <a16:creationId xmlns:a16="http://schemas.microsoft.com/office/drawing/2014/main" id="{E8598186-486A-584F-B7FA-A389AB6DBC40}"/>
              </a:ext>
            </a:extLst>
          </p:cNvPr>
          <p:cNvSpPr>
            <a:spLocks noGrp="1"/>
          </p:cNvSpPr>
          <p:nvPr>
            <p:ph type="body" sz="quarter" idx="17" hasCustomPrompt="1"/>
          </p:nvPr>
        </p:nvSpPr>
        <p:spPr>
          <a:xfrm>
            <a:off x="457200" y="3810415"/>
            <a:ext cx="5181600" cy="400108"/>
          </a:xfrm>
          <a:prstGeom prst="rect">
            <a:avLst/>
          </a:prstGeom>
        </p:spPr>
        <p:txBody>
          <a:bodyPr anchor="t"/>
          <a:lstStyle>
            <a:lvl1pPr marL="0" indent="0">
              <a:lnSpc>
                <a:spcPct val="110000"/>
              </a:lnSpc>
              <a:buNone/>
              <a:defRPr kumimoji="0" lang="en-US" sz="1500" b="1" i="0" u="none" strike="noStrike" cap="none" spc="0" normalizeH="0" baseline="0" dirty="0">
                <a:ln>
                  <a:noFill/>
                </a:ln>
                <a:solidFill>
                  <a:schemeClr val="bg1"/>
                </a:solidFill>
                <a:effectLst/>
                <a:uFillTx/>
                <a:latin typeface="Segoe UI" panose="020B0500000101010101" pitchFamily="34" charset="-127"/>
                <a:ea typeface="Segoe UI" panose="020B0500000101010101" pitchFamily="34" charset="-127"/>
                <a:cs typeface="Segoe UI" panose="020B0500000101010101" pitchFamily="34" charset="-127"/>
                <a:sym typeface="Calibri"/>
              </a:defRPr>
            </a:lvl1pPr>
          </a:lstStyle>
          <a:p>
            <a:r>
              <a:rPr lang="en-US" dirty="0"/>
              <a:t>Month XX, 2021</a:t>
            </a:r>
          </a:p>
        </p:txBody>
      </p:sp>
      <p:pic>
        <p:nvPicPr>
          <p:cNvPr id="8" name="Picture 7">
            <a:extLst>
              <a:ext uri="{FF2B5EF4-FFF2-40B4-BE49-F238E27FC236}">
                <a16:creationId xmlns:a16="http://schemas.microsoft.com/office/drawing/2014/main" id="{35870CEC-BC23-8241-A68B-03D046F90FD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077200" y="4114502"/>
            <a:ext cx="914400" cy="914400"/>
          </a:xfrm>
          <a:prstGeom prst="rect">
            <a:avLst/>
          </a:prstGeom>
        </p:spPr>
      </p:pic>
      <p:sp>
        <p:nvSpPr>
          <p:cNvPr id="3" name="Text Placeholder 2">
            <a:extLst>
              <a:ext uri="{FF2B5EF4-FFF2-40B4-BE49-F238E27FC236}">
                <a16:creationId xmlns:a16="http://schemas.microsoft.com/office/drawing/2014/main" id="{538AA305-091F-41E7-B7D6-A15F752276C1}"/>
              </a:ext>
            </a:extLst>
          </p:cNvPr>
          <p:cNvSpPr>
            <a:spLocks noGrp="1"/>
          </p:cNvSpPr>
          <p:nvPr>
            <p:ph type="body" sz="quarter" idx="18" hasCustomPrompt="1"/>
          </p:nvPr>
        </p:nvSpPr>
        <p:spPr>
          <a:xfrm>
            <a:off x="390832" y="895350"/>
            <a:ext cx="7324725" cy="822960"/>
          </a:xfrm>
          <a:prstGeom prst="rect">
            <a:avLst/>
          </a:prstGeom>
        </p:spPr>
        <p:txBody>
          <a:bodyPr anchor="ctr"/>
          <a:lstStyle>
            <a:lvl1pPr marL="0" indent="0">
              <a:buNone/>
              <a:defRPr sz="7900">
                <a:solidFill>
                  <a:schemeClr val="tx1"/>
                </a:solidFill>
                <a:latin typeface="Segoe UI Light" panose="020B0502040204020203" pitchFamily="34" charset="0"/>
                <a:cs typeface="Segoe UI Light" panose="020B0502040204020203" pitchFamily="34" charset="0"/>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Presentation</a:t>
            </a:r>
          </a:p>
        </p:txBody>
      </p:sp>
      <p:sp>
        <p:nvSpPr>
          <p:cNvPr id="9" name="Text Placeholder 2">
            <a:extLst>
              <a:ext uri="{FF2B5EF4-FFF2-40B4-BE49-F238E27FC236}">
                <a16:creationId xmlns:a16="http://schemas.microsoft.com/office/drawing/2014/main" id="{1CF446AF-853A-4834-868C-49B45465E811}"/>
              </a:ext>
            </a:extLst>
          </p:cNvPr>
          <p:cNvSpPr>
            <a:spLocks noGrp="1"/>
          </p:cNvSpPr>
          <p:nvPr>
            <p:ph type="body" sz="quarter" idx="19" hasCustomPrompt="1"/>
          </p:nvPr>
        </p:nvSpPr>
        <p:spPr>
          <a:xfrm>
            <a:off x="390832" y="1870710"/>
            <a:ext cx="7324725" cy="822960"/>
          </a:xfrm>
          <a:prstGeom prst="rect">
            <a:avLst/>
          </a:prstGeom>
        </p:spPr>
        <p:txBody>
          <a:bodyPr anchor="ctr"/>
          <a:lstStyle>
            <a:lvl1pPr marL="0" indent="0">
              <a:buNone/>
              <a:defRPr sz="7900">
                <a:solidFill>
                  <a:schemeClr val="bg1"/>
                </a:solidFill>
                <a:latin typeface="Segoe UI Light" panose="020B0502040204020203" pitchFamily="34" charset="0"/>
                <a:cs typeface="Segoe UI Light" panose="020B0502040204020203" pitchFamily="34" charset="0"/>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Title Here.</a:t>
            </a:r>
          </a:p>
        </p:txBody>
      </p:sp>
    </p:spTree>
    <p:extLst>
      <p:ext uri="{BB962C8B-B14F-4D97-AF65-F5344CB8AC3E}">
        <p14:creationId xmlns:p14="http://schemas.microsoft.com/office/powerpoint/2010/main" val="111465123"/>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Title_Yellow_Blank">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538A9A-CF35-E54C-8E5C-D4F82278EFC5}"/>
              </a:ext>
            </a:extLst>
          </p:cNvPr>
          <p:cNvSpPr/>
          <p:nvPr/>
        </p:nvSpPr>
        <p:spPr>
          <a:xfrm>
            <a:off x="0" y="1"/>
            <a:ext cx="9144000" cy="4552950"/>
          </a:xfrm>
          <a:prstGeom prst="rect">
            <a:avLst/>
          </a:prstGeom>
          <a:solidFill>
            <a:schemeClr val="accent2"/>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Segoe UI" panose="020B0500000101010101" pitchFamily="34" charset="-127"/>
              <a:ea typeface="Segoe UI" panose="020B0500000101010101" pitchFamily="34" charset="-127"/>
              <a:cs typeface="Segoe UI" panose="020B0500000101010101" pitchFamily="34" charset="-127"/>
              <a:sym typeface="Calibri"/>
            </a:endParaRPr>
          </a:p>
        </p:txBody>
      </p:sp>
      <p:sp>
        <p:nvSpPr>
          <p:cNvPr id="7" name="Text Placeholder 24">
            <a:extLst>
              <a:ext uri="{FF2B5EF4-FFF2-40B4-BE49-F238E27FC236}">
                <a16:creationId xmlns:a16="http://schemas.microsoft.com/office/drawing/2014/main" id="{1FBE907D-CB7A-504D-B821-49887C16CF7F}"/>
              </a:ext>
            </a:extLst>
          </p:cNvPr>
          <p:cNvSpPr>
            <a:spLocks noGrp="1"/>
          </p:cNvSpPr>
          <p:nvPr>
            <p:ph type="body" sz="quarter" idx="10" hasCustomPrompt="1"/>
          </p:nvPr>
        </p:nvSpPr>
        <p:spPr>
          <a:xfrm>
            <a:off x="1981199" y="1733550"/>
            <a:ext cx="5181601" cy="601663"/>
          </a:xfrm>
          <a:prstGeom prst="rect">
            <a:avLst/>
          </a:prstGeom>
        </p:spPr>
        <p:txBody>
          <a:bodyPr/>
          <a:lstStyle>
            <a:lvl1pPr marL="0" indent="0" algn="ctr">
              <a:buNone/>
              <a:defRPr sz="3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Title Goes Here</a:t>
            </a:r>
          </a:p>
        </p:txBody>
      </p:sp>
      <p:sp>
        <p:nvSpPr>
          <p:cNvPr id="10" name="Text Placeholder 24">
            <a:extLst>
              <a:ext uri="{FF2B5EF4-FFF2-40B4-BE49-F238E27FC236}">
                <a16:creationId xmlns:a16="http://schemas.microsoft.com/office/drawing/2014/main" id="{E76F5411-BB95-434A-AC49-CB71196B0E55}"/>
              </a:ext>
            </a:extLst>
          </p:cNvPr>
          <p:cNvSpPr>
            <a:spLocks noGrp="1"/>
          </p:cNvSpPr>
          <p:nvPr>
            <p:ph type="body" sz="quarter" idx="11" hasCustomPrompt="1"/>
          </p:nvPr>
        </p:nvSpPr>
        <p:spPr>
          <a:xfrm>
            <a:off x="1981199" y="2400300"/>
            <a:ext cx="5181602" cy="397510"/>
          </a:xfrm>
          <a:prstGeom prst="rect">
            <a:avLst/>
          </a:prstGeom>
        </p:spPr>
        <p:txBody>
          <a:bodyPr/>
          <a:lstStyle>
            <a:lvl1pPr marL="0" indent="0" algn="ctr">
              <a:buNone/>
              <a:defRPr sz="1800" b="1" i="0">
                <a:solidFill>
                  <a:schemeClr val="bg1"/>
                </a:solidFill>
                <a:latin typeface="Segoe UI" panose="020B0500000101010101" pitchFamily="34" charset="-127"/>
                <a:ea typeface="Segoe UI" panose="020B0500000101010101" pitchFamily="34" charset="-127"/>
                <a:cs typeface="Segoe UI" panose="020B0500000101010101" pitchFamily="34" charset="-127"/>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Subhead Goes Here</a:t>
            </a:r>
          </a:p>
        </p:txBody>
      </p:sp>
    </p:spTree>
    <p:extLst>
      <p:ext uri="{BB962C8B-B14F-4D97-AF65-F5344CB8AC3E}">
        <p14:creationId xmlns:p14="http://schemas.microsoft.com/office/powerpoint/2010/main" val="118359396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ection Title_Yellow_FULLY">
    <p:bg>
      <p:bgPr>
        <a:solidFill>
          <a:srgbClr val="FFFFFF"/>
        </a:solidFill>
        <a:effectLst/>
      </p:bgPr>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2ACE92E5-D8EA-044E-8214-593292B09C7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ext Placeholder 24">
            <a:extLst>
              <a:ext uri="{FF2B5EF4-FFF2-40B4-BE49-F238E27FC236}">
                <a16:creationId xmlns:a16="http://schemas.microsoft.com/office/drawing/2014/main" id="{1FBE907D-CB7A-504D-B821-49887C16CF7F}"/>
              </a:ext>
            </a:extLst>
          </p:cNvPr>
          <p:cNvSpPr>
            <a:spLocks noGrp="1"/>
          </p:cNvSpPr>
          <p:nvPr>
            <p:ph type="body" sz="quarter" idx="10" hasCustomPrompt="1"/>
          </p:nvPr>
        </p:nvSpPr>
        <p:spPr>
          <a:xfrm>
            <a:off x="1981199" y="1964690"/>
            <a:ext cx="5181601" cy="601663"/>
          </a:xfrm>
          <a:prstGeom prst="rect">
            <a:avLst/>
          </a:prstGeom>
        </p:spPr>
        <p:txBody>
          <a:bodyPr/>
          <a:lstStyle>
            <a:lvl1pPr marL="0" indent="0" algn="ctr">
              <a:buNone/>
              <a:defRPr sz="3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Title Goes Here</a:t>
            </a:r>
          </a:p>
        </p:txBody>
      </p:sp>
      <p:sp>
        <p:nvSpPr>
          <p:cNvPr id="10" name="Text Placeholder 24">
            <a:extLst>
              <a:ext uri="{FF2B5EF4-FFF2-40B4-BE49-F238E27FC236}">
                <a16:creationId xmlns:a16="http://schemas.microsoft.com/office/drawing/2014/main" id="{E76F5411-BB95-434A-AC49-CB71196B0E55}"/>
              </a:ext>
            </a:extLst>
          </p:cNvPr>
          <p:cNvSpPr>
            <a:spLocks noGrp="1"/>
          </p:cNvSpPr>
          <p:nvPr>
            <p:ph type="body" sz="quarter" idx="11" hasCustomPrompt="1"/>
          </p:nvPr>
        </p:nvSpPr>
        <p:spPr>
          <a:xfrm>
            <a:off x="1981199" y="2631440"/>
            <a:ext cx="5181602" cy="397510"/>
          </a:xfrm>
          <a:prstGeom prst="rect">
            <a:avLst/>
          </a:prstGeom>
        </p:spPr>
        <p:txBody>
          <a:bodyPr/>
          <a:lstStyle>
            <a:lvl1pPr marL="0" indent="0" algn="ctr">
              <a:buNone/>
              <a:defRPr sz="1800" b="1" i="0">
                <a:solidFill>
                  <a:schemeClr val="bg1"/>
                </a:solidFill>
                <a:latin typeface="Segoe UI" panose="020B0500000101010101" pitchFamily="34" charset="-127"/>
                <a:ea typeface="Segoe UI" panose="020B0500000101010101" pitchFamily="34" charset="-127"/>
                <a:cs typeface="Segoe UI" panose="020B0500000101010101" pitchFamily="34" charset="-127"/>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Subhead Goes Here</a:t>
            </a:r>
          </a:p>
        </p:txBody>
      </p:sp>
    </p:spTree>
    <p:extLst>
      <p:ext uri="{BB962C8B-B14F-4D97-AF65-F5344CB8AC3E}">
        <p14:creationId xmlns:p14="http://schemas.microsoft.com/office/powerpoint/2010/main" val="145406540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ection Title_Green_Care Fully">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4C43E09A-17EA-A049-9E9D-011B9840AC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ext Placeholder 24">
            <a:extLst>
              <a:ext uri="{FF2B5EF4-FFF2-40B4-BE49-F238E27FC236}">
                <a16:creationId xmlns:a16="http://schemas.microsoft.com/office/drawing/2014/main" id="{1FBE907D-CB7A-504D-B821-49887C16CF7F}"/>
              </a:ext>
            </a:extLst>
          </p:cNvPr>
          <p:cNvSpPr>
            <a:spLocks noGrp="1"/>
          </p:cNvSpPr>
          <p:nvPr>
            <p:ph type="body" sz="quarter" idx="10" hasCustomPrompt="1"/>
          </p:nvPr>
        </p:nvSpPr>
        <p:spPr>
          <a:xfrm>
            <a:off x="1981199" y="1964690"/>
            <a:ext cx="5181601" cy="601663"/>
          </a:xfrm>
          <a:prstGeom prst="rect">
            <a:avLst/>
          </a:prstGeom>
        </p:spPr>
        <p:txBody>
          <a:bodyPr/>
          <a:lstStyle>
            <a:lvl1pPr marL="0" indent="0" algn="ctr">
              <a:buNone/>
              <a:defRPr sz="3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Title Goes Here</a:t>
            </a:r>
          </a:p>
        </p:txBody>
      </p:sp>
      <p:sp>
        <p:nvSpPr>
          <p:cNvPr id="10" name="Text Placeholder 24">
            <a:extLst>
              <a:ext uri="{FF2B5EF4-FFF2-40B4-BE49-F238E27FC236}">
                <a16:creationId xmlns:a16="http://schemas.microsoft.com/office/drawing/2014/main" id="{E76F5411-BB95-434A-AC49-CB71196B0E55}"/>
              </a:ext>
            </a:extLst>
          </p:cNvPr>
          <p:cNvSpPr>
            <a:spLocks noGrp="1"/>
          </p:cNvSpPr>
          <p:nvPr>
            <p:ph type="body" sz="quarter" idx="11" hasCustomPrompt="1"/>
          </p:nvPr>
        </p:nvSpPr>
        <p:spPr>
          <a:xfrm>
            <a:off x="1981199" y="2631440"/>
            <a:ext cx="5181602" cy="397510"/>
          </a:xfrm>
          <a:prstGeom prst="rect">
            <a:avLst/>
          </a:prstGeom>
        </p:spPr>
        <p:txBody>
          <a:bodyPr/>
          <a:lstStyle>
            <a:lvl1pPr marL="0" indent="0" algn="ctr">
              <a:buNone/>
              <a:defRPr sz="1800" b="1" i="0">
                <a:solidFill>
                  <a:schemeClr val="bg1"/>
                </a:solidFill>
                <a:latin typeface="Segoe UI" panose="020B0500000101010101" pitchFamily="34" charset="-127"/>
                <a:ea typeface="Segoe UI" panose="020B0500000101010101" pitchFamily="34" charset="-127"/>
                <a:cs typeface="Segoe UI" panose="020B0500000101010101" pitchFamily="34" charset="-127"/>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Subhead Goes Here</a:t>
            </a:r>
          </a:p>
        </p:txBody>
      </p:sp>
    </p:spTree>
    <p:extLst>
      <p:ext uri="{BB962C8B-B14F-4D97-AF65-F5344CB8AC3E}">
        <p14:creationId xmlns:p14="http://schemas.microsoft.com/office/powerpoint/2010/main" val="56497896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ection Title_Green_Care Fully 2">
    <p:bg>
      <p:bgPr>
        <a:solidFill>
          <a:srgbClr val="FFFFFF"/>
        </a:solidFill>
        <a:effectLst/>
      </p:bgPr>
    </p:bg>
    <p:spTree>
      <p:nvGrpSpPr>
        <p:cNvPr id="1" name=""/>
        <p:cNvGrpSpPr/>
        <p:nvPr/>
      </p:nvGrpSpPr>
      <p:grpSpPr>
        <a:xfrm>
          <a:off x="0" y="0"/>
          <a:ext cx="0" cy="0"/>
          <a:chOff x="0" y="0"/>
          <a:chExt cx="0" cy="0"/>
        </a:xfrm>
      </p:grpSpPr>
      <p:pic>
        <p:nvPicPr>
          <p:cNvPr id="6" name="Picture 5" descr="Shape, square&#10;&#10;Description automatically generated">
            <a:extLst>
              <a:ext uri="{FF2B5EF4-FFF2-40B4-BE49-F238E27FC236}">
                <a16:creationId xmlns:a16="http://schemas.microsoft.com/office/drawing/2014/main" id="{63A5421E-3904-A841-B11F-04699EB00C1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ext Placeholder 24">
            <a:extLst>
              <a:ext uri="{FF2B5EF4-FFF2-40B4-BE49-F238E27FC236}">
                <a16:creationId xmlns:a16="http://schemas.microsoft.com/office/drawing/2014/main" id="{1FBE907D-CB7A-504D-B821-49887C16CF7F}"/>
              </a:ext>
            </a:extLst>
          </p:cNvPr>
          <p:cNvSpPr>
            <a:spLocks noGrp="1"/>
          </p:cNvSpPr>
          <p:nvPr>
            <p:ph type="body" sz="quarter" idx="10" hasCustomPrompt="1"/>
          </p:nvPr>
        </p:nvSpPr>
        <p:spPr>
          <a:xfrm>
            <a:off x="1981199" y="1964690"/>
            <a:ext cx="5181601" cy="601663"/>
          </a:xfrm>
          <a:prstGeom prst="rect">
            <a:avLst/>
          </a:prstGeom>
        </p:spPr>
        <p:txBody>
          <a:bodyPr/>
          <a:lstStyle>
            <a:lvl1pPr marL="0" indent="0" algn="ctr">
              <a:buNone/>
              <a:defRPr sz="3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Title Goes Here</a:t>
            </a:r>
          </a:p>
        </p:txBody>
      </p:sp>
      <p:sp>
        <p:nvSpPr>
          <p:cNvPr id="10" name="Text Placeholder 24">
            <a:extLst>
              <a:ext uri="{FF2B5EF4-FFF2-40B4-BE49-F238E27FC236}">
                <a16:creationId xmlns:a16="http://schemas.microsoft.com/office/drawing/2014/main" id="{E76F5411-BB95-434A-AC49-CB71196B0E55}"/>
              </a:ext>
            </a:extLst>
          </p:cNvPr>
          <p:cNvSpPr>
            <a:spLocks noGrp="1"/>
          </p:cNvSpPr>
          <p:nvPr>
            <p:ph type="body" sz="quarter" idx="11" hasCustomPrompt="1"/>
          </p:nvPr>
        </p:nvSpPr>
        <p:spPr>
          <a:xfrm>
            <a:off x="1981199" y="2631440"/>
            <a:ext cx="5181602" cy="397510"/>
          </a:xfrm>
          <a:prstGeom prst="rect">
            <a:avLst/>
          </a:prstGeom>
        </p:spPr>
        <p:txBody>
          <a:bodyPr/>
          <a:lstStyle>
            <a:lvl1pPr marL="0" indent="0" algn="ctr">
              <a:buNone/>
              <a:defRPr sz="1800" b="1" i="0">
                <a:solidFill>
                  <a:schemeClr val="bg1"/>
                </a:solidFill>
                <a:latin typeface="Segoe UI" panose="020B0500000101010101" pitchFamily="34" charset="-127"/>
                <a:ea typeface="Segoe UI" panose="020B0500000101010101" pitchFamily="34" charset="-127"/>
                <a:cs typeface="Segoe UI" panose="020B0500000101010101" pitchFamily="34" charset="-127"/>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Subhead Goes Here</a:t>
            </a:r>
          </a:p>
        </p:txBody>
      </p:sp>
    </p:spTree>
    <p:extLst>
      <p:ext uri="{BB962C8B-B14F-4D97-AF65-F5344CB8AC3E}">
        <p14:creationId xmlns:p14="http://schemas.microsoft.com/office/powerpoint/2010/main" val="132881929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allout Text_Green_Care Fully">
    <p:bg>
      <p:bgPr>
        <a:solidFill>
          <a:srgbClr val="FFFFFF"/>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A67421A4-4CA8-F649-89AC-21DEF5D1B64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Text Placeholder 24">
            <a:extLst>
              <a:ext uri="{FF2B5EF4-FFF2-40B4-BE49-F238E27FC236}">
                <a16:creationId xmlns:a16="http://schemas.microsoft.com/office/drawing/2014/main" id="{E43FC744-6DEF-7C4C-AD1F-D18954FE1A35}"/>
              </a:ext>
            </a:extLst>
          </p:cNvPr>
          <p:cNvSpPr>
            <a:spLocks noGrp="1"/>
          </p:cNvSpPr>
          <p:nvPr>
            <p:ph type="body" sz="quarter" idx="10" hasCustomPrompt="1"/>
          </p:nvPr>
        </p:nvSpPr>
        <p:spPr>
          <a:xfrm>
            <a:off x="1981199" y="2270918"/>
            <a:ext cx="5181601" cy="601663"/>
          </a:xfrm>
          <a:prstGeom prst="rect">
            <a:avLst/>
          </a:prstGeom>
        </p:spPr>
        <p:txBody>
          <a:bodyPr/>
          <a:lstStyle>
            <a:lvl1pPr marL="0" indent="0" algn="ctr">
              <a:buNone/>
              <a:defRPr sz="3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Callout Text Goes Here</a:t>
            </a:r>
          </a:p>
        </p:txBody>
      </p:sp>
    </p:spTree>
    <p:extLst>
      <p:ext uri="{BB962C8B-B14F-4D97-AF65-F5344CB8AC3E}">
        <p14:creationId xmlns:p14="http://schemas.microsoft.com/office/powerpoint/2010/main" val="416069139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allout Text_Blue_Creative">
    <p:bg>
      <p:bgPr>
        <a:solidFill>
          <a:srgbClr val="FFFFFF"/>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71E5BFE2-1992-1F47-AB10-57A828FB9CF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913"/>
            <a:ext cx="9144000" cy="5143500"/>
          </a:xfrm>
          <a:prstGeom prst="rect">
            <a:avLst/>
          </a:prstGeom>
        </p:spPr>
      </p:pic>
      <p:sp>
        <p:nvSpPr>
          <p:cNvPr id="8" name="Text Placeholder 24">
            <a:extLst>
              <a:ext uri="{FF2B5EF4-FFF2-40B4-BE49-F238E27FC236}">
                <a16:creationId xmlns:a16="http://schemas.microsoft.com/office/drawing/2014/main" id="{E43FC744-6DEF-7C4C-AD1F-D18954FE1A35}"/>
              </a:ext>
            </a:extLst>
          </p:cNvPr>
          <p:cNvSpPr>
            <a:spLocks noGrp="1"/>
          </p:cNvSpPr>
          <p:nvPr>
            <p:ph type="body" sz="quarter" idx="10" hasCustomPrompt="1"/>
          </p:nvPr>
        </p:nvSpPr>
        <p:spPr>
          <a:xfrm>
            <a:off x="1981199" y="2270918"/>
            <a:ext cx="5181601" cy="601663"/>
          </a:xfrm>
          <a:prstGeom prst="rect">
            <a:avLst/>
          </a:prstGeom>
        </p:spPr>
        <p:txBody>
          <a:bodyPr/>
          <a:lstStyle>
            <a:lvl1pPr marL="0" indent="0" algn="ctr">
              <a:buNone/>
              <a:defRPr sz="3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Callout Text Goes Here</a:t>
            </a:r>
          </a:p>
        </p:txBody>
      </p:sp>
    </p:spTree>
    <p:extLst>
      <p:ext uri="{BB962C8B-B14F-4D97-AF65-F5344CB8AC3E}">
        <p14:creationId xmlns:p14="http://schemas.microsoft.com/office/powerpoint/2010/main" val="319706149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allout Text_Yellow_Type">
    <p:bg>
      <p:bgPr>
        <a:solidFill>
          <a:srgbClr val="FFFFFF"/>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59E8E1B6-C9A1-E145-90CD-93199F4E35E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4859442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allout Text_Red_Type">
    <p:bg>
      <p:bgPr>
        <a:solidFill>
          <a:srgbClr val="FFFFFF"/>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95EBC16-70CB-AB44-9446-D8AE1D8A4CE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350"/>
            <a:ext cx="9144000" cy="5143500"/>
          </a:xfrm>
          <a:prstGeom prst="rect">
            <a:avLst/>
          </a:prstGeom>
        </p:spPr>
      </p:pic>
    </p:spTree>
    <p:extLst>
      <p:ext uri="{BB962C8B-B14F-4D97-AF65-F5344CB8AC3E}">
        <p14:creationId xmlns:p14="http://schemas.microsoft.com/office/powerpoint/2010/main" val="397035829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age_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8357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Blank Page_Without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92068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_Yellow_Blank">
    <p:bg>
      <p:bgPr>
        <a:solidFill>
          <a:schemeClr val="accent2"/>
        </a:solidFill>
        <a:effectLst/>
      </p:bgPr>
    </p:bg>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972ABE50-D2C5-6D4D-926C-E0AED4D202C5}"/>
              </a:ext>
            </a:extLst>
          </p:cNvPr>
          <p:cNvSpPr>
            <a:spLocks noGrp="1"/>
          </p:cNvSpPr>
          <p:nvPr>
            <p:ph type="body" sz="quarter" idx="16" hasCustomPrompt="1"/>
          </p:nvPr>
        </p:nvSpPr>
        <p:spPr>
          <a:xfrm>
            <a:off x="457200" y="3344250"/>
            <a:ext cx="5181600" cy="400108"/>
          </a:xfrm>
          <a:prstGeom prst="rect">
            <a:avLst/>
          </a:prstGeom>
        </p:spPr>
        <p:txBody>
          <a:bodyPr anchor="t"/>
          <a:lstStyle>
            <a:lvl1pPr marL="0" indent="0">
              <a:lnSpc>
                <a:spcPct val="110000"/>
              </a:lnSpc>
              <a:buNone/>
              <a:defRPr kumimoji="0" lang="en-US" sz="2000" b="0" i="0" u="none" strike="noStrike" cap="none" spc="0" normalizeH="0" baseline="0" dirty="0">
                <a:ln>
                  <a:noFill/>
                </a:ln>
                <a:solidFill>
                  <a:schemeClr val="tx1"/>
                </a:solidFill>
                <a:effectLst/>
                <a:uFillTx/>
                <a:latin typeface="Segoe UI" panose="020B0502040204020203" pitchFamily="34" charset="0"/>
                <a:ea typeface="Segoe UI" panose="020B0502040204020203" pitchFamily="34" charset="0"/>
                <a:cs typeface="Segoe UI" panose="020B0502040204020203" pitchFamily="34" charset="0"/>
                <a:sym typeface="Calibri"/>
              </a:defRPr>
            </a:lvl1pPr>
          </a:lstStyle>
          <a:p>
            <a:r>
              <a:rPr lang="en-US" dirty="0"/>
              <a:t>Presentation </a:t>
            </a:r>
            <a:r>
              <a:rPr lang="en-US" dirty="0" err="1"/>
              <a:t>Subheader</a:t>
            </a:r>
            <a:r>
              <a:rPr lang="en-US" dirty="0"/>
              <a:t> Goes Here</a:t>
            </a:r>
          </a:p>
        </p:txBody>
      </p:sp>
      <p:sp>
        <p:nvSpPr>
          <p:cNvPr id="20" name="Text Placeholder 23">
            <a:extLst>
              <a:ext uri="{FF2B5EF4-FFF2-40B4-BE49-F238E27FC236}">
                <a16:creationId xmlns:a16="http://schemas.microsoft.com/office/drawing/2014/main" id="{E8598186-486A-584F-B7FA-A389AB6DBC40}"/>
              </a:ext>
            </a:extLst>
          </p:cNvPr>
          <p:cNvSpPr>
            <a:spLocks noGrp="1"/>
          </p:cNvSpPr>
          <p:nvPr>
            <p:ph type="body" sz="quarter" idx="17" hasCustomPrompt="1"/>
          </p:nvPr>
        </p:nvSpPr>
        <p:spPr>
          <a:xfrm>
            <a:off x="457200" y="3810415"/>
            <a:ext cx="5181600" cy="400108"/>
          </a:xfrm>
          <a:prstGeom prst="rect">
            <a:avLst/>
          </a:prstGeom>
        </p:spPr>
        <p:txBody>
          <a:bodyPr anchor="t"/>
          <a:lstStyle>
            <a:lvl1pPr marL="0" indent="0">
              <a:lnSpc>
                <a:spcPct val="110000"/>
              </a:lnSpc>
              <a:buNone/>
              <a:defRPr kumimoji="0" lang="en-US" sz="1500" b="1" i="0" u="none" strike="noStrike" cap="none" spc="0" normalizeH="0" baseline="0" dirty="0">
                <a:ln>
                  <a:noFill/>
                </a:ln>
                <a:solidFill>
                  <a:schemeClr val="bg1"/>
                </a:solidFill>
                <a:effectLst/>
                <a:uFillTx/>
                <a:latin typeface="Segoe UI" panose="020B0500000101010101" pitchFamily="34" charset="-127"/>
                <a:ea typeface="Segoe UI" panose="020B0500000101010101" pitchFamily="34" charset="-127"/>
                <a:cs typeface="Segoe UI" panose="020B0500000101010101" pitchFamily="34" charset="-127"/>
                <a:sym typeface="Calibri"/>
              </a:defRPr>
            </a:lvl1pPr>
          </a:lstStyle>
          <a:p>
            <a:r>
              <a:rPr lang="en-US" dirty="0"/>
              <a:t>Month XX, 2021</a:t>
            </a:r>
          </a:p>
        </p:txBody>
      </p:sp>
      <p:pic>
        <p:nvPicPr>
          <p:cNvPr id="8" name="Picture 7">
            <a:extLst>
              <a:ext uri="{FF2B5EF4-FFF2-40B4-BE49-F238E27FC236}">
                <a16:creationId xmlns:a16="http://schemas.microsoft.com/office/drawing/2014/main" id="{23B3DD74-58B0-794E-A769-A9576F2C311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077200" y="4114502"/>
            <a:ext cx="914400" cy="914400"/>
          </a:xfrm>
          <a:prstGeom prst="rect">
            <a:avLst/>
          </a:prstGeom>
        </p:spPr>
      </p:pic>
      <p:sp>
        <p:nvSpPr>
          <p:cNvPr id="7" name="Text Placeholder 2">
            <a:extLst>
              <a:ext uri="{FF2B5EF4-FFF2-40B4-BE49-F238E27FC236}">
                <a16:creationId xmlns:a16="http://schemas.microsoft.com/office/drawing/2014/main" id="{4CFCD230-E865-47F5-A68B-289E87933E02}"/>
              </a:ext>
            </a:extLst>
          </p:cNvPr>
          <p:cNvSpPr>
            <a:spLocks noGrp="1"/>
          </p:cNvSpPr>
          <p:nvPr>
            <p:ph type="body" sz="quarter" idx="18" hasCustomPrompt="1"/>
          </p:nvPr>
        </p:nvSpPr>
        <p:spPr>
          <a:xfrm>
            <a:off x="390832" y="895350"/>
            <a:ext cx="7324725" cy="822960"/>
          </a:xfrm>
          <a:prstGeom prst="rect">
            <a:avLst/>
          </a:prstGeom>
        </p:spPr>
        <p:txBody>
          <a:bodyPr anchor="ctr"/>
          <a:lstStyle>
            <a:lvl1pPr marL="0" indent="0">
              <a:buNone/>
              <a:defRPr sz="7900">
                <a:solidFill>
                  <a:schemeClr val="tx1"/>
                </a:solidFill>
                <a:latin typeface="Segoe UI Light" panose="020B0502040204020203" pitchFamily="34" charset="0"/>
                <a:cs typeface="Segoe UI Light" panose="020B0502040204020203" pitchFamily="34" charset="0"/>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Presentation</a:t>
            </a:r>
          </a:p>
        </p:txBody>
      </p:sp>
      <p:sp>
        <p:nvSpPr>
          <p:cNvPr id="9" name="Text Placeholder 2">
            <a:extLst>
              <a:ext uri="{FF2B5EF4-FFF2-40B4-BE49-F238E27FC236}">
                <a16:creationId xmlns:a16="http://schemas.microsoft.com/office/drawing/2014/main" id="{9C040BA8-6986-4D03-9627-CCE423D36342}"/>
              </a:ext>
            </a:extLst>
          </p:cNvPr>
          <p:cNvSpPr>
            <a:spLocks noGrp="1"/>
          </p:cNvSpPr>
          <p:nvPr>
            <p:ph type="body" sz="quarter" idx="19" hasCustomPrompt="1"/>
          </p:nvPr>
        </p:nvSpPr>
        <p:spPr>
          <a:xfrm>
            <a:off x="390832" y="1870710"/>
            <a:ext cx="7324725" cy="822960"/>
          </a:xfrm>
          <a:prstGeom prst="rect">
            <a:avLst/>
          </a:prstGeom>
        </p:spPr>
        <p:txBody>
          <a:bodyPr anchor="ctr"/>
          <a:lstStyle>
            <a:lvl1pPr marL="0" indent="0">
              <a:buNone/>
              <a:defRPr sz="7900">
                <a:solidFill>
                  <a:schemeClr val="bg1"/>
                </a:solidFill>
                <a:latin typeface="Segoe UI Light" panose="020B0502040204020203" pitchFamily="34" charset="0"/>
                <a:cs typeface="Segoe UI Light" panose="020B0502040204020203" pitchFamily="34" charset="0"/>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Title Here.</a:t>
            </a:r>
          </a:p>
        </p:txBody>
      </p:sp>
    </p:spTree>
    <p:extLst>
      <p:ext uri="{BB962C8B-B14F-4D97-AF65-F5344CB8AC3E}">
        <p14:creationId xmlns:p14="http://schemas.microsoft.com/office/powerpoint/2010/main" val="1493851359"/>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2_Blank Page_Without Foo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A7383F-7747-4135-8C27-59A583569456}"/>
              </a:ext>
            </a:extLst>
          </p:cNvPr>
          <p:cNvSpPr/>
          <p:nvPr/>
        </p:nvSpPr>
        <p:spPr>
          <a:xfrm>
            <a:off x="0" y="-2286"/>
            <a:ext cx="9144000" cy="5148072"/>
          </a:xfrm>
          <a:prstGeom prst="rect">
            <a:avLst/>
          </a:prstGeom>
          <a:solidFill>
            <a:schemeClr val="accent1"/>
          </a:solidFill>
          <a:ln w="25400" cap="flat">
            <a:noFill/>
            <a:prstDash val="solid"/>
            <a:bevel/>
          </a:ln>
          <a:effectLst>
            <a:outerShdw dist="23000" sx="1000" sy="1000" rotWithShape="0">
              <a:srgbClr val="000000"/>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lang="en-US" dirty="0">
              <a:sym typeface="Calibri"/>
            </a:endParaRPr>
          </a:p>
        </p:txBody>
      </p:sp>
      <p:pic>
        <p:nvPicPr>
          <p:cNvPr id="4" name="Picture 3" descr="Shape, square&#10;&#10;Description automatically generated">
            <a:extLst>
              <a:ext uri="{FF2B5EF4-FFF2-40B4-BE49-F238E27FC236}">
                <a16:creationId xmlns:a16="http://schemas.microsoft.com/office/drawing/2014/main" id="{ACC84EB0-3E72-4377-9167-6C94D22CAA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60" y="0"/>
            <a:ext cx="9135880" cy="5143500"/>
          </a:xfrm>
          <a:prstGeom prst="rect">
            <a:avLst/>
          </a:prstGeom>
        </p:spPr>
      </p:pic>
    </p:spTree>
    <p:extLst>
      <p:ext uri="{BB962C8B-B14F-4D97-AF65-F5344CB8AC3E}">
        <p14:creationId xmlns:p14="http://schemas.microsoft.com/office/powerpoint/2010/main" val="401735137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1_Blank Page_Without Footer">
    <p:spTree>
      <p:nvGrpSpPr>
        <p:cNvPr id="1" name=""/>
        <p:cNvGrpSpPr/>
        <p:nvPr/>
      </p:nvGrpSpPr>
      <p:grpSpPr>
        <a:xfrm>
          <a:off x="0" y="0"/>
          <a:ext cx="0" cy="0"/>
          <a:chOff x="0" y="0"/>
          <a:chExt cx="0" cy="0"/>
        </a:xfrm>
      </p:grpSpPr>
      <p:pic>
        <p:nvPicPr>
          <p:cNvPr id="2" name="Picture 1" descr="Shape, square&#10;&#10;Description automatically generated">
            <a:extLst>
              <a:ext uri="{FF2B5EF4-FFF2-40B4-BE49-F238E27FC236}">
                <a16:creationId xmlns:a16="http://schemas.microsoft.com/office/drawing/2014/main" id="{13C1B5AB-67C3-44B5-8A5C-570BA8FECA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60" y="0"/>
            <a:ext cx="9135880" cy="5143500"/>
          </a:xfrm>
          <a:prstGeom prst="rect">
            <a:avLst/>
          </a:prstGeom>
        </p:spPr>
      </p:pic>
    </p:spTree>
    <p:extLst>
      <p:ext uri="{BB962C8B-B14F-4D97-AF65-F5344CB8AC3E}">
        <p14:creationId xmlns:p14="http://schemas.microsoft.com/office/powerpoint/2010/main" val="235231415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3_Blank Page_Without Footer">
    <p:spTree>
      <p:nvGrpSpPr>
        <p:cNvPr id="1" name=""/>
        <p:cNvGrpSpPr/>
        <p:nvPr/>
      </p:nvGrpSpPr>
      <p:grpSpPr>
        <a:xfrm>
          <a:off x="0" y="0"/>
          <a:ext cx="0" cy="0"/>
          <a:chOff x="0" y="0"/>
          <a:chExt cx="0" cy="0"/>
        </a:xfrm>
      </p:grpSpPr>
      <p:pic>
        <p:nvPicPr>
          <p:cNvPr id="3" name="Picture 2" descr="Shape, square&#10;&#10;Description automatically generated">
            <a:extLst>
              <a:ext uri="{FF2B5EF4-FFF2-40B4-BE49-F238E27FC236}">
                <a16:creationId xmlns:a16="http://schemas.microsoft.com/office/drawing/2014/main" id="{282C3E1A-AF76-43F8-84A1-9E01FE83D8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60" y="0"/>
            <a:ext cx="9135879" cy="5143500"/>
          </a:xfrm>
          <a:prstGeom prst="rect">
            <a:avLst/>
          </a:prstGeom>
        </p:spPr>
      </p:pic>
      <p:pic>
        <p:nvPicPr>
          <p:cNvPr id="4" name="Picture 3" descr="Background pattern&#10;&#10;Description automatically generated">
            <a:extLst>
              <a:ext uri="{FF2B5EF4-FFF2-40B4-BE49-F238E27FC236}">
                <a16:creationId xmlns:a16="http://schemas.microsoft.com/office/drawing/2014/main" id="{288A5430-4D6F-4AD1-AA1F-A32CC21736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13" t="39630" r="6366" b="30358"/>
          <a:stretch/>
        </p:blipFill>
        <p:spPr>
          <a:xfrm>
            <a:off x="761999" y="3237857"/>
            <a:ext cx="8397949" cy="1543692"/>
          </a:xfrm>
          <a:prstGeom prst="rect">
            <a:avLst/>
          </a:prstGeom>
        </p:spPr>
      </p:pic>
      <p:pic>
        <p:nvPicPr>
          <p:cNvPr id="5" name="Picture 4" descr="Text&#10;&#10;Description automatically generated">
            <a:extLst>
              <a:ext uri="{FF2B5EF4-FFF2-40B4-BE49-F238E27FC236}">
                <a16:creationId xmlns:a16="http://schemas.microsoft.com/office/drawing/2014/main" id="{E016D4F3-49ED-4B62-B0EA-4E7D3365BD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91482"/>
          <a:stretch/>
        </p:blipFill>
        <p:spPr>
          <a:xfrm>
            <a:off x="4061" y="0"/>
            <a:ext cx="9135879" cy="438150"/>
          </a:xfrm>
          <a:prstGeom prst="rect">
            <a:avLst/>
          </a:prstGeom>
        </p:spPr>
      </p:pic>
      <p:pic>
        <p:nvPicPr>
          <p:cNvPr id="6" name="Picture 5" descr="Graphical user interface, application&#10;&#10;Description automatically generated with medium confidence">
            <a:extLst>
              <a:ext uri="{FF2B5EF4-FFF2-40B4-BE49-F238E27FC236}">
                <a16:creationId xmlns:a16="http://schemas.microsoft.com/office/drawing/2014/main" id="{1C9BDE83-5AD9-4AE8-9C02-DDF6F0AA86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2957" t="10558" r="13591" b="6134"/>
          <a:stretch/>
        </p:blipFill>
        <p:spPr>
          <a:xfrm>
            <a:off x="914400" y="742950"/>
            <a:ext cx="6324600" cy="4038600"/>
          </a:xfrm>
          <a:prstGeom prst="rect">
            <a:avLst/>
          </a:prstGeom>
        </p:spPr>
      </p:pic>
    </p:spTree>
    <p:extLst>
      <p:ext uri="{BB962C8B-B14F-4D97-AF65-F5344CB8AC3E}">
        <p14:creationId xmlns:p14="http://schemas.microsoft.com/office/powerpoint/2010/main" val="313245302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10_Blank Page_Without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E8FB5F-43A1-4AF9-946E-1A3A9EFD2A6C}"/>
              </a:ext>
            </a:extLst>
          </p:cNvPr>
          <p:cNvSpPr/>
          <p:nvPr/>
        </p:nvSpPr>
        <p:spPr>
          <a:xfrm>
            <a:off x="0" y="0"/>
            <a:ext cx="9144000" cy="1280160"/>
          </a:xfrm>
          <a:prstGeom prst="rect">
            <a:avLst/>
          </a:prstGeom>
          <a:solidFill>
            <a:srgbClr val="FFC20E"/>
          </a:solidFill>
          <a:ln w="25400" cap="flat">
            <a:noFill/>
            <a:prstDash val="solid"/>
            <a:bevel/>
          </a:ln>
          <a:effectLst>
            <a:outerShdw dist="23000" sx="1000" sy="1000" rotWithShape="0">
              <a:srgbClr val="000000"/>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pic>
        <p:nvPicPr>
          <p:cNvPr id="10" name="Picture 9" descr="Text&#10;&#10;Description automatically generated">
            <a:extLst>
              <a:ext uri="{FF2B5EF4-FFF2-40B4-BE49-F238E27FC236}">
                <a16:creationId xmlns:a16="http://schemas.microsoft.com/office/drawing/2014/main" id="{F4CC03F5-63C8-4E76-88E7-3421E4D2A2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9463" b="23159"/>
          <a:stretch/>
        </p:blipFill>
        <p:spPr>
          <a:xfrm>
            <a:off x="530999" y="514351"/>
            <a:ext cx="4041001" cy="765810"/>
          </a:xfrm>
          <a:prstGeom prst="rect">
            <a:avLst/>
          </a:prstGeom>
        </p:spPr>
      </p:pic>
      <p:pic>
        <p:nvPicPr>
          <p:cNvPr id="5" name="Picture 4" descr="Text&#10;&#10;Description automatically generated">
            <a:extLst>
              <a:ext uri="{FF2B5EF4-FFF2-40B4-BE49-F238E27FC236}">
                <a16:creationId xmlns:a16="http://schemas.microsoft.com/office/drawing/2014/main" id="{E016D4F3-49ED-4B62-B0EA-4E7D3365BD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91482"/>
          <a:stretch/>
        </p:blipFill>
        <p:spPr>
          <a:xfrm>
            <a:off x="0" y="0"/>
            <a:ext cx="9144000" cy="438539"/>
          </a:xfrm>
          <a:prstGeom prst="rect">
            <a:avLst/>
          </a:prstGeom>
        </p:spPr>
      </p:pic>
    </p:spTree>
    <p:extLst>
      <p:ext uri="{BB962C8B-B14F-4D97-AF65-F5344CB8AC3E}">
        <p14:creationId xmlns:p14="http://schemas.microsoft.com/office/powerpoint/2010/main" val="270613291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11_Blank Page_Without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E8FB5F-43A1-4AF9-946E-1A3A9EFD2A6C}"/>
              </a:ext>
            </a:extLst>
          </p:cNvPr>
          <p:cNvSpPr/>
          <p:nvPr/>
        </p:nvSpPr>
        <p:spPr>
          <a:xfrm>
            <a:off x="0" y="0"/>
            <a:ext cx="9144000" cy="896112"/>
          </a:xfrm>
          <a:prstGeom prst="rect">
            <a:avLst/>
          </a:prstGeom>
          <a:solidFill>
            <a:schemeClr val="accent2"/>
          </a:solidFill>
          <a:ln w="25400" cap="flat">
            <a:noFill/>
            <a:prstDash val="solid"/>
            <a:bevel/>
          </a:ln>
          <a:effectLst>
            <a:outerShdw dist="23000" sx="1000" sy="1000" rotWithShape="0">
              <a:srgbClr val="000000"/>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pic>
        <p:nvPicPr>
          <p:cNvPr id="10" name="Picture 9" descr="Text&#10;&#10;Description automatically generated">
            <a:extLst>
              <a:ext uri="{FF2B5EF4-FFF2-40B4-BE49-F238E27FC236}">
                <a16:creationId xmlns:a16="http://schemas.microsoft.com/office/drawing/2014/main" id="{F4CC03F5-63C8-4E76-88E7-3421E4D2A2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9463" b="23159"/>
          <a:stretch/>
        </p:blipFill>
        <p:spPr>
          <a:xfrm>
            <a:off x="530999" y="131731"/>
            <a:ext cx="4041001" cy="765810"/>
          </a:xfrm>
          <a:prstGeom prst="rect">
            <a:avLst/>
          </a:prstGeom>
        </p:spPr>
      </p:pic>
    </p:spTree>
    <p:extLst>
      <p:ext uri="{BB962C8B-B14F-4D97-AF65-F5344CB8AC3E}">
        <p14:creationId xmlns:p14="http://schemas.microsoft.com/office/powerpoint/2010/main" val="194625454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4_Blank Page_Without Footer">
    <p:spTree>
      <p:nvGrpSpPr>
        <p:cNvPr id="1" name=""/>
        <p:cNvGrpSpPr/>
        <p:nvPr/>
      </p:nvGrpSpPr>
      <p:grpSpPr>
        <a:xfrm>
          <a:off x="0" y="0"/>
          <a:ext cx="0" cy="0"/>
          <a:chOff x="0" y="0"/>
          <a:chExt cx="0" cy="0"/>
        </a:xfrm>
      </p:grpSpPr>
      <p:pic>
        <p:nvPicPr>
          <p:cNvPr id="8" name="Picture 7" descr="A group of men posing for a photo&#10;&#10;Description automatically generated with medium confidence">
            <a:extLst>
              <a:ext uri="{FF2B5EF4-FFF2-40B4-BE49-F238E27FC236}">
                <a16:creationId xmlns:a16="http://schemas.microsoft.com/office/drawing/2014/main" id="{E5EC6750-B192-4FE5-A76B-D564CCB701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86"/>
            <a:ext cx="9144000" cy="5148072"/>
          </a:xfrm>
          <a:prstGeom prst="rect">
            <a:avLst/>
          </a:prstGeom>
        </p:spPr>
      </p:pic>
    </p:spTree>
    <p:extLst>
      <p:ext uri="{BB962C8B-B14F-4D97-AF65-F5344CB8AC3E}">
        <p14:creationId xmlns:p14="http://schemas.microsoft.com/office/powerpoint/2010/main" val="134813292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5_Blank Page_Without Footer">
    <p:spTree>
      <p:nvGrpSpPr>
        <p:cNvPr id="1" name=""/>
        <p:cNvGrpSpPr/>
        <p:nvPr/>
      </p:nvGrpSpPr>
      <p:grpSpPr>
        <a:xfrm>
          <a:off x="0" y="0"/>
          <a:ext cx="0" cy="0"/>
          <a:chOff x="0" y="0"/>
          <a:chExt cx="0" cy="0"/>
        </a:xfrm>
      </p:grpSpPr>
      <p:pic>
        <p:nvPicPr>
          <p:cNvPr id="6" name="Picture 5" descr="Two men standing in front of a logo&#10;&#10;Description automatically generated with low confidence">
            <a:extLst>
              <a:ext uri="{FF2B5EF4-FFF2-40B4-BE49-F238E27FC236}">
                <a16:creationId xmlns:a16="http://schemas.microsoft.com/office/drawing/2014/main" id="{C8BE5442-5B60-4527-BADD-21E65418A9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86"/>
            <a:ext cx="9144000" cy="5148072"/>
          </a:xfrm>
          <a:prstGeom prst="rect">
            <a:avLst/>
          </a:prstGeom>
        </p:spPr>
      </p:pic>
    </p:spTree>
    <p:extLst>
      <p:ext uri="{BB962C8B-B14F-4D97-AF65-F5344CB8AC3E}">
        <p14:creationId xmlns:p14="http://schemas.microsoft.com/office/powerpoint/2010/main" val="215525845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6_Blank Page_Without Footer">
    <p:spTree>
      <p:nvGrpSpPr>
        <p:cNvPr id="1" name=""/>
        <p:cNvGrpSpPr/>
        <p:nvPr/>
      </p:nvGrpSpPr>
      <p:grpSpPr>
        <a:xfrm>
          <a:off x="0" y="0"/>
          <a:ext cx="0" cy="0"/>
          <a:chOff x="0" y="0"/>
          <a:chExt cx="0" cy="0"/>
        </a:xfrm>
      </p:grpSpPr>
      <p:pic>
        <p:nvPicPr>
          <p:cNvPr id="6" name="Picture 5" descr="Text, whiteboard&#10;&#10;Description automatically generated">
            <a:extLst>
              <a:ext uri="{FF2B5EF4-FFF2-40B4-BE49-F238E27FC236}">
                <a16:creationId xmlns:a16="http://schemas.microsoft.com/office/drawing/2014/main" id="{2306A787-51A6-4264-9898-379813ABB4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86"/>
            <a:ext cx="9144000" cy="5148072"/>
          </a:xfrm>
          <a:prstGeom prst="rect">
            <a:avLst/>
          </a:prstGeom>
        </p:spPr>
      </p:pic>
    </p:spTree>
    <p:extLst>
      <p:ext uri="{BB962C8B-B14F-4D97-AF65-F5344CB8AC3E}">
        <p14:creationId xmlns:p14="http://schemas.microsoft.com/office/powerpoint/2010/main" val="302516180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7_Blank Page_Without Footer">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6F93AB9B-4576-4577-866C-CCC176BBE3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86"/>
            <a:ext cx="9144000" cy="5148072"/>
          </a:xfrm>
          <a:prstGeom prst="rect">
            <a:avLst/>
          </a:prstGeom>
        </p:spPr>
      </p:pic>
    </p:spTree>
    <p:extLst>
      <p:ext uri="{BB962C8B-B14F-4D97-AF65-F5344CB8AC3E}">
        <p14:creationId xmlns:p14="http://schemas.microsoft.com/office/powerpoint/2010/main" val="415156231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8_Blank Page_Without Footer">
    <p:spTree>
      <p:nvGrpSpPr>
        <p:cNvPr id="1" name=""/>
        <p:cNvGrpSpPr/>
        <p:nvPr/>
      </p:nvGrpSpPr>
      <p:grpSpPr>
        <a:xfrm>
          <a:off x="0" y="0"/>
          <a:ext cx="0" cy="0"/>
          <a:chOff x="0" y="0"/>
          <a:chExt cx="0" cy="0"/>
        </a:xfrm>
      </p:grpSpPr>
      <p:pic>
        <p:nvPicPr>
          <p:cNvPr id="6" name="Picture 5" descr="Text&#10;&#10;Description automatically generated with medium confidence">
            <a:extLst>
              <a:ext uri="{FF2B5EF4-FFF2-40B4-BE49-F238E27FC236}">
                <a16:creationId xmlns:a16="http://schemas.microsoft.com/office/drawing/2014/main" id="{930D03F4-6737-4824-9193-8B6331A2B9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86"/>
            <a:ext cx="9144000" cy="5148072"/>
          </a:xfrm>
          <a:prstGeom prst="rect">
            <a:avLst/>
          </a:prstGeom>
        </p:spPr>
      </p:pic>
    </p:spTree>
    <p:extLst>
      <p:ext uri="{BB962C8B-B14F-4D97-AF65-F5344CB8AC3E}">
        <p14:creationId xmlns:p14="http://schemas.microsoft.com/office/powerpoint/2010/main" val="30904677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_Blue_Blank">
    <p:bg>
      <p:bgPr>
        <a:solidFill>
          <a:schemeClr val="accent3"/>
        </a:solidFill>
        <a:effectLst/>
      </p:bgPr>
    </p:bg>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972ABE50-D2C5-6D4D-926C-E0AED4D202C5}"/>
              </a:ext>
            </a:extLst>
          </p:cNvPr>
          <p:cNvSpPr>
            <a:spLocks noGrp="1"/>
          </p:cNvSpPr>
          <p:nvPr>
            <p:ph type="body" sz="quarter" idx="16" hasCustomPrompt="1"/>
          </p:nvPr>
        </p:nvSpPr>
        <p:spPr>
          <a:xfrm>
            <a:off x="457200" y="3344250"/>
            <a:ext cx="5181600" cy="400108"/>
          </a:xfrm>
          <a:prstGeom prst="rect">
            <a:avLst/>
          </a:prstGeom>
        </p:spPr>
        <p:txBody>
          <a:bodyPr anchor="t"/>
          <a:lstStyle>
            <a:lvl1pPr marL="0" indent="0">
              <a:lnSpc>
                <a:spcPct val="110000"/>
              </a:lnSpc>
              <a:buNone/>
              <a:defRPr kumimoji="0" lang="en-US" sz="2000" b="0" i="0" u="none" strike="noStrike" cap="none" spc="0" normalizeH="0" baseline="0" dirty="0">
                <a:ln>
                  <a:noFill/>
                </a:ln>
                <a:solidFill>
                  <a:schemeClr val="tx1"/>
                </a:solidFill>
                <a:effectLst/>
                <a:uFillTx/>
                <a:latin typeface="Segoe UI" panose="020B0502040204020203" pitchFamily="34" charset="0"/>
                <a:ea typeface="Segoe UI" panose="020B0502040204020203" pitchFamily="34" charset="0"/>
                <a:cs typeface="Segoe UI" panose="020B0502040204020203" pitchFamily="34" charset="0"/>
                <a:sym typeface="Calibri"/>
              </a:defRPr>
            </a:lvl1pPr>
          </a:lstStyle>
          <a:p>
            <a:r>
              <a:rPr lang="en-US" dirty="0"/>
              <a:t>Presentation </a:t>
            </a:r>
            <a:r>
              <a:rPr lang="en-US" dirty="0" err="1"/>
              <a:t>Subheader</a:t>
            </a:r>
            <a:r>
              <a:rPr lang="en-US" dirty="0"/>
              <a:t> Goes Here</a:t>
            </a:r>
          </a:p>
        </p:txBody>
      </p:sp>
      <p:sp>
        <p:nvSpPr>
          <p:cNvPr id="20" name="Text Placeholder 23">
            <a:extLst>
              <a:ext uri="{FF2B5EF4-FFF2-40B4-BE49-F238E27FC236}">
                <a16:creationId xmlns:a16="http://schemas.microsoft.com/office/drawing/2014/main" id="{E8598186-486A-584F-B7FA-A389AB6DBC40}"/>
              </a:ext>
            </a:extLst>
          </p:cNvPr>
          <p:cNvSpPr>
            <a:spLocks noGrp="1"/>
          </p:cNvSpPr>
          <p:nvPr>
            <p:ph type="body" sz="quarter" idx="17" hasCustomPrompt="1"/>
          </p:nvPr>
        </p:nvSpPr>
        <p:spPr>
          <a:xfrm>
            <a:off x="457200" y="3810415"/>
            <a:ext cx="5181600" cy="400108"/>
          </a:xfrm>
          <a:prstGeom prst="rect">
            <a:avLst/>
          </a:prstGeom>
        </p:spPr>
        <p:txBody>
          <a:bodyPr anchor="t"/>
          <a:lstStyle>
            <a:lvl1pPr marL="0" indent="0">
              <a:lnSpc>
                <a:spcPct val="110000"/>
              </a:lnSpc>
              <a:buNone/>
              <a:defRPr kumimoji="0" lang="en-US" sz="1500" b="1" i="0" u="none" strike="noStrike" cap="none" spc="0" normalizeH="0" baseline="0" dirty="0">
                <a:ln>
                  <a:noFill/>
                </a:ln>
                <a:solidFill>
                  <a:schemeClr val="bg1"/>
                </a:solidFill>
                <a:effectLst/>
                <a:uFillTx/>
                <a:latin typeface="Segoe UI" panose="020B0500000101010101" pitchFamily="34" charset="-127"/>
                <a:ea typeface="Segoe UI" panose="020B0500000101010101" pitchFamily="34" charset="-127"/>
                <a:cs typeface="Segoe UI" panose="020B0500000101010101" pitchFamily="34" charset="-127"/>
                <a:sym typeface="Calibri"/>
              </a:defRPr>
            </a:lvl1pPr>
          </a:lstStyle>
          <a:p>
            <a:r>
              <a:rPr lang="en-US" dirty="0"/>
              <a:t>Month XX, 2021</a:t>
            </a:r>
          </a:p>
        </p:txBody>
      </p:sp>
      <p:pic>
        <p:nvPicPr>
          <p:cNvPr id="8" name="Picture 7">
            <a:extLst>
              <a:ext uri="{FF2B5EF4-FFF2-40B4-BE49-F238E27FC236}">
                <a16:creationId xmlns:a16="http://schemas.microsoft.com/office/drawing/2014/main" id="{6D8E83A2-A2D7-1747-A74E-5704D440852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077200" y="4114502"/>
            <a:ext cx="914400" cy="914400"/>
          </a:xfrm>
          <a:prstGeom prst="rect">
            <a:avLst/>
          </a:prstGeom>
        </p:spPr>
      </p:pic>
      <p:sp>
        <p:nvSpPr>
          <p:cNvPr id="7" name="Text Placeholder 2">
            <a:extLst>
              <a:ext uri="{FF2B5EF4-FFF2-40B4-BE49-F238E27FC236}">
                <a16:creationId xmlns:a16="http://schemas.microsoft.com/office/drawing/2014/main" id="{E19EFA1B-A524-4E11-B1B5-E87B480264EB}"/>
              </a:ext>
            </a:extLst>
          </p:cNvPr>
          <p:cNvSpPr>
            <a:spLocks noGrp="1"/>
          </p:cNvSpPr>
          <p:nvPr>
            <p:ph type="body" sz="quarter" idx="18" hasCustomPrompt="1"/>
          </p:nvPr>
        </p:nvSpPr>
        <p:spPr>
          <a:xfrm>
            <a:off x="390832" y="895350"/>
            <a:ext cx="7324725" cy="822960"/>
          </a:xfrm>
          <a:prstGeom prst="rect">
            <a:avLst/>
          </a:prstGeom>
        </p:spPr>
        <p:txBody>
          <a:bodyPr anchor="ctr"/>
          <a:lstStyle>
            <a:lvl1pPr marL="0" indent="0">
              <a:buNone/>
              <a:defRPr sz="7900">
                <a:solidFill>
                  <a:schemeClr val="tx1"/>
                </a:solidFill>
                <a:latin typeface="Segoe UI Light" panose="020B0502040204020203" pitchFamily="34" charset="0"/>
                <a:cs typeface="Segoe UI Light" panose="020B0502040204020203" pitchFamily="34" charset="0"/>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Presentation</a:t>
            </a:r>
          </a:p>
        </p:txBody>
      </p:sp>
      <p:sp>
        <p:nvSpPr>
          <p:cNvPr id="9" name="Text Placeholder 2">
            <a:extLst>
              <a:ext uri="{FF2B5EF4-FFF2-40B4-BE49-F238E27FC236}">
                <a16:creationId xmlns:a16="http://schemas.microsoft.com/office/drawing/2014/main" id="{D449D025-E366-48C0-ABDF-1BF1143FB224}"/>
              </a:ext>
            </a:extLst>
          </p:cNvPr>
          <p:cNvSpPr>
            <a:spLocks noGrp="1"/>
          </p:cNvSpPr>
          <p:nvPr>
            <p:ph type="body" sz="quarter" idx="19" hasCustomPrompt="1"/>
          </p:nvPr>
        </p:nvSpPr>
        <p:spPr>
          <a:xfrm>
            <a:off x="390832" y="1870710"/>
            <a:ext cx="7324725" cy="822960"/>
          </a:xfrm>
          <a:prstGeom prst="rect">
            <a:avLst/>
          </a:prstGeom>
        </p:spPr>
        <p:txBody>
          <a:bodyPr anchor="ctr"/>
          <a:lstStyle>
            <a:lvl1pPr marL="0" indent="0">
              <a:buNone/>
              <a:defRPr sz="7900">
                <a:solidFill>
                  <a:schemeClr val="bg1"/>
                </a:solidFill>
                <a:latin typeface="Segoe UI Light" panose="020B0502040204020203" pitchFamily="34" charset="0"/>
                <a:cs typeface="Segoe UI Light" panose="020B0502040204020203" pitchFamily="34" charset="0"/>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Title Here.</a:t>
            </a:r>
          </a:p>
        </p:txBody>
      </p:sp>
    </p:spTree>
    <p:extLst>
      <p:ext uri="{BB962C8B-B14F-4D97-AF65-F5344CB8AC3E}">
        <p14:creationId xmlns:p14="http://schemas.microsoft.com/office/powerpoint/2010/main" val="2882109860"/>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9_Blank Page_Without Footer">
    <p:spTree>
      <p:nvGrpSpPr>
        <p:cNvPr id="1" name=""/>
        <p:cNvGrpSpPr/>
        <p:nvPr/>
      </p:nvGrpSpPr>
      <p:grpSpPr>
        <a:xfrm>
          <a:off x="0" y="0"/>
          <a:ext cx="0" cy="0"/>
          <a:chOff x="0" y="0"/>
          <a:chExt cx="0" cy="0"/>
        </a:xfrm>
      </p:grpSpPr>
      <p:pic>
        <p:nvPicPr>
          <p:cNvPr id="6" name="Picture 5" descr="Text, whiteboard&#10;&#10;Description automatically generated">
            <a:extLst>
              <a:ext uri="{FF2B5EF4-FFF2-40B4-BE49-F238E27FC236}">
                <a16:creationId xmlns:a16="http://schemas.microsoft.com/office/drawing/2014/main" id="{155A09AD-35AE-4C7F-A3F6-22BBC9FACE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86"/>
            <a:ext cx="9144000" cy="5148072"/>
          </a:xfrm>
          <a:prstGeom prst="rect">
            <a:avLst/>
          </a:prstGeom>
        </p:spPr>
      </p:pic>
    </p:spTree>
    <p:extLst>
      <p:ext uri="{BB962C8B-B14F-4D97-AF65-F5344CB8AC3E}">
        <p14:creationId xmlns:p14="http://schemas.microsoft.com/office/powerpoint/2010/main" val="391098177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_Green Box_Photo">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CDC11A-89D4-7340-8EAE-62CDD7A3BABF}"/>
              </a:ext>
            </a:extLst>
          </p:cNvPr>
          <p:cNvSpPr/>
          <p:nvPr/>
        </p:nvSpPr>
        <p:spPr>
          <a:xfrm>
            <a:off x="8467" y="1277620"/>
            <a:ext cx="9144000" cy="2895600"/>
          </a:xfrm>
          <a:prstGeom prst="rect">
            <a:avLst/>
          </a:prstGeom>
          <a:solidFill>
            <a:srgbClr val="C1B900"/>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Segoe UI" panose="020B0500000101010101" pitchFamily="34" charset="-127"/>
              <a:ea typeface="Segoe UI" panose="020B0500000101010101" pitchFamily="34" charset="-127"/>
              <a:cs typeface="Segoe UI" panose="020B0500000101010101" pitchFamily="34" charset="-127"/>
              <a:sym typeface="Calibri"/>
            </a:endParaRPr>
          </a:p>
        </p:txBody>
      </p:sp>
      <p:sp>
        <p:nvSpPr>
          <p:cNvPr id="6" name="Text Placeholder 11">
            <a:extLst>
              <a:ext uri="{FF2B5EF4-FFF2-40B4-BE49-F238E27FC236}">
                <a16:creationId xmlns:a16="http://schemas.microsoft.com/office/drawing/2014/main" id="{40CBE741-E413-2643-B96F-BA13830B9D19}"/>
              </a:ext>
            </a:extLst>
          </p:cNvPr>
          <p:cNvSpPr>
            <a:spLocks noGrp="1"/>
          </p:cNvSpPr>
          <p:nvPr>
            <p:ph type="body" sz="quarter" idx="14" hasCustomPrompt="1"/>
          </p:nvPr>
        </p:nvSpPr>
        <p:spPr>
          <a:xfrm>
            <a:off x="457423" y="1504950"/>
            <a:ext cx="3180109" cy="2362200"/>
          </a:xfrm>
          <a:prstGeom prst="rect">
            <a:avLst/>
          </a:prstGeom>
        </p:spPr>
        <p:txBody>
          <a:bodyPr vert="horz"/>
          <a:lstStyle>
            <a:lvl1pPr>
              <a:spcBef>
                <a:spcPts val="600"/>
              </a:spcBef>
              <a:buFont typeface="Arial"/>
              <a:buNone/>
              <a:defRPr lang="en-US" sz="1600" b="0" i="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233363" indent="-2333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517525"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801688" indent="-2841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085850"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4">
            <a:extLst>
              <a:ext uri="{FF2B5EF4-FFF2-40B4-BE49-F238E27FC236}">
                <a16:creationId xmlns:a16="http://schemas.microsoft.com/office/drawing/2014/main" id="{03EA6FAD-0DC3-7E44-8CDE-EA66AC0D7C8A}"/>
              </a:ext>
            </a:extLst>
          </p:cNvPr>
          <p:cNvSpPr>
            <a:spLocks noGrp="1"/>
          </p:cNvSpPr>
          <p:nvPr>
            <p:ph type="body" sz="quarter" idx="15" hasCustomPrompt="1"/>
          </p:nvPr>
        </p:nvSpPr>
        <p:spPr>
          <a:xfrm>
            <a:off x="457200" y="438150"/>
            <a:ext cx="3094038" cy="533400"/>
          </a:xfrm>
          <a:prstGeom prst="rect">
            <a:avLst/>
          </a:prstGeom>
        </p:spPr>
        <p:txBody>
          <a:bodyPr vert="horz"/>
          <a:lstStyle>
            <a:lvl1pPr>
              <a:buNone/>
              <a:defRPr lang="en-US" sz="3200" b="0" i="0" dirty="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US" dirty="0"/>
              <a:t>Master Title</a:t>
            </a:r>
          </a:p>
        </p:txBody>
      </p:sp>
      <p:sp>
        <p:nvSpPr>
          <p:cNvPr id="8" name="Picture Placeholder 2">
            <a:extLst>
              <a:ext uri="{FF2B5EF4-FFF2-40B4-BE49-F238E27FC236}">
                <a16:creationId xmlns:a16="http://schemas.microsoft.com/office/drawing/2014/main" id="{D76D4CEF-79CE-4949-ADBD-6E30223850AC}"/>
              </a:ext>
            </a:extLst>
          </p:cNvPr>
          <p:cNvSpPr>
            <a:spLocks noGrp="1"/>
          </p:cNvSpPr>
          <p:nvPr>
            <p:ph type="pic" sz="quarter" idx="12"/>
          </p:nvPr>
        </p:nvSpPr>
        <p:spPr>
          <a:xfrm>
            <a:off x="4179400" y="514350"/>
            <a:ext cx="4431200" cy="3962400"/>
          </a:xfrm>
          <a:prstGeom prst="rect">
            <a:avLst/>
          </a:prstGeom>
          <a:solidFill>
            <a:schemeClr val="bg2">
              <a:lumMod val="20000"/>
              <a:lumOff val="80000"/>
            </a:schemeClr>
          </a:solidFill>
        </p:spPr>
        <p:txBody>
          <a:bodyPr anchor="ctr"/>
          <a:lstStyle>
            <a:lvl1pPr marL="0" indent="0" algn="ctr">
              <a:buNone/>
              <a:defRPr>
                <a:solidFill>
                  <a:schemeClr val="tx1"/>
                </a:solidFill>
                <a:latin typeface="Segoe UI" panose="020B0500000101010101" pitchFamily="34" charset="-127"/>
                <a:ea typeface="Segoe UI" panose="020B0500000101010101" pitchFamily="34" charset="-127"/>
                <a:cs typeface="Segoe UI" panose="020B0500000101010101" pitchFamily="34" charset="-127"/>
              </a:defRPr>
            </a:lvl1pPr>
          </a:lstStyle>
          <a:p>
            <a:r>
              <a:rPr lang="en-US"/>
              <a:t>Click icon to add picture</a:t>
            </a:r>
            <a:endParaRPr lang="en-US" dirty="0"/>
          </a:p>
        </p:txBody>
      </p:sp>
    </p:spTree>
    <p:extLst>
      <p:ext uri="{BB962C8B-B14F-4D97-AF65-F5344CB8AC3E}">
        <p14:creationId xmlns:p14="http://schemas.microsoft.com/office/powerpoint/2010/main" val="1381422303"/>
      </p:ext>
    </p:extLst>
  </p:cSld>
  <p:clrMapOvr>
    <a:masterClrMapping/>
  </p:clrMapOvr>
  <p:transition spd="med"/>
  <p:extLst>
    <p:ext uri="{DCECCB84-F9BA-43D5-87BE-67443E8EF086}">
      <p15:sldGuideLst xmlns:p15="http://schemas.microsoft.com/office/powerpoint/2012/main">
        <p15:guide id="1" orient="horz" pos="948">
          <p15:clr>
            <a:srgbClr val="FBAE40"/>
          </p15:clr>
        </p15:guide>
        <p15:guide id="2" pos="230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_Green Box_Photo 2">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BB0110-3513-EF46-BB80-A680519976CE}"/>
              </a:ext>
            </a:extLst>
          </p:cNvPr>
          <p:cNvSpPr/>
          <p:nvPr/>
        </p:nvSpPr>
        <p:spPr>
          <a:xfrm>
            <a:off x="5516786" y="-1"/>
            <a:ext cx="3093814" cy="5143501"/>
          </a:xfrm>
          <a:prstGeom prst="rect">
            <a:avLst/>
          </a:prstGeom>
          <a:solidFill>
            <a:srgbClr val="C1B900"/>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Segoe UI" panose="020B0500000101010101" pitchFamily="34" charset="-127"/>
              <a:ea typeface="Segoe UI" panose="020B0500000101010101" pitchFamily="34" charset="-127"/>
              <a:cs typeface="Segoe UI" panose="020B0500000101010101" pitchFamily="34" charset="-127"/>
              <a:sym typeface="Calibri"/>
            </a:endParaRPr>
          </a:p>
        </p:txBody>
      </p:sp>
      <p:sp>
        <p:nvSpPr>
          <p:cNvPr id="6" name="Text Placeholder 11">
            <a:extLst>
              <a:ext uri="{FF2B5EF4-FFF2-40B4-BE49-F238E27FC236}">
                <a16:creationId xmlns:a16="http://schemas.microsoft.com/office/drawing/2014/main" id="{40CBE741-E413-2643-B96F-BA13830B9D19}"/>
              </a:ext>
            </a:extLst>
          </p:cNvPr>
          <p:cNvSpPr>
            <a:spLocks noGrp="1"/>
          </p:cNvSpPr>
          <p:nvPr>
            <p:ph type="body" sz="quarter" idx="14" hasCustomPrompt="1"/>
          </p:nvPr>
        </p:nvSpPr>
        <p:spPr>
          <a:xfrm>
            <a:off x="457424" y="1200150"/>
            <a:ext cx="3657376" cy="3429000"/>
          </a:xfrm>
          <a:prstGeom prst="rect">
            <a:avLst/>
          </a:prstGeom>
        </p:spPr>
        <p:txBody>
          <a:bodyPr vert="horz"/>
          <a:lstStyle>
            <a:lvl1pPr>
              <a:spcBef>
                <a:spcPts val="600"/>
              </a:spcBef>
              <a:buFont typeface="Arial"/>
              <a:buNone/>
              <a:defRPr lang="en-US" sz="1600" b="0" i="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233363" indent="-2333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517525"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801688" indent="-2841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085850"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4">
            <a:extLst>
              <a:ext uri="{FF2B5EF4-FFF2-40B4-BE49-F238E27FC236}">
                <a16:creationId xmlns:a16="http://schemas.microsoft.com/office/drawing/2014/main" id="{03EA6FAD-0DC3-7E44-8CDE-EA66AC0D7C8A}"/>
              </a:ext>
            </a:extLst>
          </p:cNvPr>
          <p:cNvSpPr>
            <a:spLocks noGrp="1"/>
          </p:cNvSpPr>
          <p:nvPr>
            <p:ph type="body" sz="quarter" idx="15" hasCustomPrompt="1"/>
          </p:nvPr>
        </p:nvSpPr>
        <p:spPr>
          <a:xfrm>
            <a:off x="457200" y="438150"/>
            <a:ext cx="3657600" cy="533400"/>
          </a:xfrm>
          <a:prstGeom prst="rect">
            <a:avLst/>
          </a:prstGeom>
        </p:spPr>
        <p:txBody>
          <a:bodyPr vert="horz"/>
          <a:lstStyle>
            <a:lvl1pPr>
              <a:buNone/>
              <a:defRPr lang="en-US" sz="3200" b="0" i="0" dirty="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US" dirty="0"/>
              <a:t>Master Title</a:t>
            </a:r>
          </a:p>
        </p:txBody>
      </p:sp>
      <p:sp>
        <p:nvSpPr>
          <p:cNvPr id="8" name="Picture Placeholder 2">
            <a:extLst>
              <a:ext uri="{FF2B5EF4-FFF2-40B4-BE49-F238E27FC236}">
                <a16:creationId xmlns:a16="http://schemas.microsoft.com/office/drawing/2014/main" id="{D76D4CEF-79CE-4949-ADBD-6E30223850AC}"/>
              </a:ext>
            </a:extLst>
          </p:cNvPr>
          <p:cNvSpPr>
            <a:spLocks noGrp="1"/>
          </p:cNvSpPr>
          <p:nvPr>
            <p:ph type="pic" sz="quarter" idx="12"/>
          </p:nvPr>
        </p:nvSpPr>
        <p:spPr>
          <a:xfrm>
            <a:off x="4593920" y="971550"/>
            <a:ext cx="3483280" cy="3352800"/>
          </a:xfrm>
          <a:prstGeom prst="rect">
            <a:avLst/>
          </a:prstGeom>
          <a:solidFill>
            <a:schemeClr val="bg2">
              <a:lumMod val="20000"/>
              <a:lumOff val="80000"/>
            </a:schemeClr>
          </a:solidFill>
        </p:spPr>
        <p:txBody>
          <a:bodyPr anchor="ctr"/>
          <a:lstStyle>
            <a:lvl1pPr marL="0" indent="0" algn="ctr">
              <a:buNone/>
              <a:defRPr>
                <a:solidFill>
                  <a:schemeClr val="tx1"/>
                </a:solidFill>
                <a:latin typeface="Segoe UI" panose="020B0500000101010101" pitchFamily="34" charset="-127"/>
                <a:ea typeface="Segoe UI" panose="020B0500000101010101" pitchFamily="34" charset="-127"/>
                <a:cs typeface="Segoe UI" panose="020B0500000101010101" pitchFamily="34" charset="-127"/>
              </a:defRPr>
            </a:lvl1pPr>
          </a:lstStyle>
          <a:p>
            <a:r>
              <a:rPr lang="en-US"/>
              <a:t>Click icon to add picture</a:t>
            </a:r>
            <a:endParaRPr lang="en-US" dirty="0"/>
          </a:p>
        </p:txBody>
      </p:sp>
      <p:pic>
        <p:nvPicPr>
          <p:cNvPr id="10" name="Picture 9" descr="BottomGraphic-GREEN5.png">
            <a:extLst>
              <a:ext uri="{FF2B5EF4-FFF2-40B4-BE49-F238E27FC236}">
                <a16:creationId xmlns:a16="http://schemas.microsoft.com/office/drawing/2014/main" id="{827D57A2-0149-DE40-AED2-848B88179C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81400" y="4700014"/>
            <a:ext cx="884689" cy="315471"/>
          </a:xfrm>
          <a:prstGeom prst="rect">
            <a:avLst/>
          </a:prstGeom>
        </p:spPr>
      </p:pic>
    </p:spTree>
    <p:extLst>
      <p:ext uri="{BB962C8B-B14F-4D97-AF65-F5344CB8AC3E}">
        <p14:creationId xmlns:p14="http://schemas.microsoft.com/office/powerpoint/2010/main" val="336938783"/>
      </p:ext>
    </p:extLst>
  </p:cSld>
  <p:clrMapOvr>
    <a:masterClrMapping/>
  </p:clrMapOvr>
  <p:transition spd="med"/>
  <p:extLst>
    <p:ext uri="{DCECCB84-F9BA-43D5-87BE-67443E8EF086}">
      <p15:sldGuideLst xmlns:p15="http://schemas.microsoft.com/office/powerpoint/2012/main">
        <p15:guide id="1" orient="horz" pos="756">
          <p15:clr>
            <a:srgbClr val="FBAE40"/>
          </p15:clr>
        </p15:guide>
        <p15:guide id="2" pos="259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_Green Box_Photo_Subpoint">
    <p:bg>
      <p:bgPr>
        <a:solidFill>
          <a:schemeClr val="bg1"/>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D76D4CEF-79CE-4949-ADBD-6E30223850AC}"/>
              </a:ext>
            </a:extLst>
          </p:cNvPr>
          <p:cNvSpPr>
            <a:spLocks noGrp="1"/>
          </p:cNvSpPr>
          <p:nvPr>
            <p:ph type="pic" sz="quarter" idx="12"/>
          </p:nvPr>
        </p:nvSpPr>
        <p:spPr>
          <a:xfrm>
            <a:off x="0" y="-4"/>
            <a:ext cx="2971800" cy="5143504"/>
          </a:xfrm>
          <a:prstGeom prst="rect">
            <a:avLst/>
          </a:prstGeom>
          <a:solidFill>
            <a:schemeClr val="bg2">
              <a:lumMod val="20000"/>
              <a:lumOff val="80000"/>
            </a:schemeClr>
          </a:solidFill>
        </p:spPr>
        <p:txBody>
          <a:bodyPr anchor="ctr"/>
          <a:lstStyle>
            <a:lvl1pPr marL="0" indent="0" algn="ctr">
              <a:buNone/>
              <a:defRPr>
                <a:solidFill>
                  <a:schemeClr val="tx1"/>
                </a:solidFill>
                <a:latin typeface="Segoe UI" panose="020B0500000101010101" pitchFamily="34" charset="-127"/>
                <a:ea typeface="Segoe UI" panose="020B0500000101010101" pitchFamily="34" charset="-127"/>
                <a:cs typeface="Segoe UI" panose="020B0500000101010101" pitchFamily="34" charset="-127"/>
              </a:defRPr>
            </a:lvl1pPr>
          </a:lstStyle>
          <a:p>
            <a:r>
              <a:rPr lang="en-US"/>
              <a:t>Click icon to add picture</a:t>
            </a:r>
            <a:endParaRPr lang="en-US" dirty="0"/>
          </a:p>
        </p:txBody>
      </p:sp>
      <p:sp>
        <p:nvSpPr>
          <p:cNvPr id="6" name="Text Placeholder 11">
            <a:extLst>
              <a:ext uri="{FF2B5EF4-FFF2-40B4-BE49-F238E27FC236}">
                <a16:creationId xmlns:a16="http://schemas.microsoft.com/office/drawing/2014/main" id="{40CBE741-E413-2643-B96F-BA13830B9D19}"/>
              </a:ext>
            </a:extLst>
          </p:cNvPr>
          <p:cNvSpPr>
            <a:spLocks noGrp="1"/>
          </p:cNvSpPr>
          <p:nvPr>
            <p:ph type="body" sz="quarter" idx="14" hasCustomPrompt="1"/>
          </p:nvPr>
        </p:nvSpPr>
        <p:spPr>
          <a:xfrm>
            <a:off x="5715000" y="1200150"/>
            <a:ext cx="2895600" cy="3429000"/>
          </a:xfrm>
          <a:prstGeom prst="rect">
            <a:avLst/>
          </a:prstGeom>
        </p:spPr>
        <p:txBody>
          <a:bodyPr vert="horz"/>
          <a:lstStyle>
            <a:lvl1pPr>
              <a:spcBef>
                <a:spcPts val="600"/>
              </a:spcBef>
              <a:buFont typeface="Arial"/>
              <a:buNone/>
              <a:defRPr lang="en-US" sz="1600" b="0" i="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233363" indent="-2333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517525"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801688" indent="-2841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085850"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4">
            <a:extLst>
              <a:ext uri="{FF2B5EF4-FFF2-40B4-BE49-F238E27FC236}">
                <a16:creationId xmlns:a16="http://schemas.microsoft.com/office/drawing/2014/main" id="{03EA6FAD-0DC3-7E44-8CDE-EA66AC0D7C8A}"/>
              </a:ext>
            </a:extLst>
          </p:cNvPr>
          <p:cNvSpPr>
            <a:spLocks noGrp="1"/>
          </p:cNvSpPr>
          <p:nvPr>
            <p:ph type="body" sz="quarter" idx="15" hasCustomPrompt="1"/>
          </p:nvPr>
        </p:nvSpPr>
        <p:spPr>
          <a:xfrm>
            <a:off x="5714776" y="438150"/>
            <a:ext cx="2895824" cy="533400"/>
          </a:xfrm>
          <a:prstGeom prst="rect">
            <a:avLst/>
          </a:prstGeom>
        </p:spPr>
        <p:txBody>
          <a:bodyPr vert="horz"/>
          <a:lstStyle>
            <a:lvl1pPr>
              <a:buNone/>
              <a:defRPr lang="en-US" sz="3200" b="0" i="0" dirty="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US" dirty="0"/>
              <a:t>Master Title</a:t>
            </a:r>
          </a:p>
        </p:txBody>
      </p:sp>
      <p:sp>
        <p:nvSpPr>
          <p:cNvPr id="10" name="Rectangle 9">
            <a:extLst>
              <a:ext uri="{FF2B5EF4-FFF2-40B4-BE49-F238E27FC236}">
                <a16:creationId xmlns:a16="http://schemas.microsoft.com/office/drawing/2014/main" id="{E7486D34-0E3D-6C47-80AE-0304D8E9FC22}"/>
              </a:ext>
            </a:extLst>
          </p:cNvPr>
          <p:cNvSpPr/>
          <p:nvPr/>
        </p:nvSpPr>
        <p:spPr>
          <a:xfrm>
            <a:off x="2971800" y="-3"/>
            <a:ext cx="2209800" cy="5143501"/>
          </a:xfrm>
          <a:prstGeom prst="rect">
            <a:avLst/>
          </a:prstGeom>
          <a:solidFill>
            <a:srgbClr val="C1B900"/>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Segoe UI" panose="020B0500000101010101" pitchFamily="34" charset="-127"/>
              <a:ea typeface="Segoe UI" panose="020B0500000101010101" pitchFamily="34" charset="-127"/>
              <a:cs typeface="Segoe UI" panose="020B0500000101010101" pitchFamily="34" charset="-127"/>
              <a:sym typeface="Calibri"/>
            </a:endParaRPr>
          </a:p>
        </p:txBody>
      </p:sp>
      <p:sp>
        <p:nvSpPr>
          <p:cNvPr id="13" name="Slide Number Placeholder 2">
            <a:extLst>
              <a:ext uri="{FF2B5EF4-FFF2-40B4-BE49-F238E27FC236}">
                <a16:creationId xmlns:a16="http://schemas.microsoft.com/office/drawing/2014/main" id="{7B6B1827-88DA-9A4F-ADBD-E6022B545459}"/>
              </a:ext>
            </a:extLst>
          </p:cNvPr>
          <p:cNvSpPr txBox="1">
            <a:spLocks/>
          </p:cNvSpPr>
          <p:nvPr/>
        </p:nvSpPr>
        <p:spPr>
          <a:xfrm>
            <a:off x="457200" y="4740127"/>
            <a:ext cx="2133600" cy="274637"/>
          </a:xfrm>
          <a:prstGeom prst="rect">
            <a:avLst/>
          </a:prstGeom>
        </p:spPr>
        <p:txBody>
          <a:bodyPr vert="horz" lIns="91440" tIns="45720" rIns="91440" bIns="45720" rtlCol="0" anchor="ctr"/>
          <a:lstStyle>
            <a:lvl1pPr algn="l" defTabSz="457200">
              <a:defRPr sz="1200">
                <a:solidFill>
                  <a:schemeClr val="tx1"/>
                </a:solidFill>
                <a:latin typeface="Museo Sans 100" panose="02000000000000000000" pitchFamily="2" charset="77"/>
                <a:ea typeface="Calibri"/>
                <a:cs typeface="Calibri"/>
                <a:sym typeface="Calibri"/>
              </a:defRPr>
            </a:lvl1pPr>
            <a:lvl2pPr indent="457200" defTabSz="457200">
              <a:defRPr>
                <a:latin typeface="Calibri"/>
                <a:ea typeface="Calibri"/>
                <a:cs typeface="Calibri"/>
                <a:sym typeface="Calibri"/>
              </a:defRPr>
            </a:lvl2pPr>
            <a:lvl3pPr indent="914400" defTabSz="457200">
              <a:defRPr>
                <a:latin typeface="Calibri"/>
                <a:ea typeface="Calibri"/>
                <a:cs typeface="Calibri"/>
                <a:sym typeface="Calibri"/>
              </a:defRPr>
            </a:lvl3pPr>
            <a:lvl4pPr indent="1371600" defTabSz="457200">
              <a:defRPr>
                <a:latin typeface="Calibri"/>
                <a:ea typeface="Calibri"/>
                <a:cs typeface="Calibri"/>
                <a:sym typeface="Calibri"/>
              </a:defRPr>
            </a:lvl4pPr>
            <a:lvl5pPr indent="1828800" defTabSz="457200">
              <a:defRPr>
                <a:latin typeface="Calibri"/>
                <a:ea typeface="Calibri"/>
                <a:cs typeface="Calibri"/>
                <a:sym typeface="Calibri"/>
              </a:defRPr>
            </a:lvl5pPr>
            <a:lvl6pPr indent="2286000" defTabSz="457200">
              <a:defRPr>
                <a:latin typeface="Calibri"/>
                <a:ea typeface="Calibri"/>
                <a:cs typeface="Calibri"/>
                <a:sym typeface="Calibri"/>
              </a:defRPr>
            </a:lvl6pPr>
            <a:lvl7pPr indent="2743200" defTabSz="457200">
              <a:defRPr>
                <a:latin typeface="Calibri"/>
                <a:ea typeface="Calibri"/>
                <a:cs typeface="Calibri"/>
                <a:sym typeface="Calibri"/>
              </a:defRPr>
            </a:lvl7pPr>
            <a:lvl8pPr indent="3200400" defTabSz="457200">
              <a:defRPr>
                <a:latin typeface="Calibri"/>
                <a:ea typeface="Calibri"/>
                <a:cs typeface="Calibri"/>
                <a:sym typeface="Calibri"/>
              </a:defRPr>
            </a:lvl8pPr>
            <a:lvl9pPr indent="3657600" defTabSz="457200">
              <a:defRPr>
                <a:latin typeface="Calibri"/>
                <a:ea typeface="Calibri"/>
                <a:cs typeface="Calibri"/>
                <a:sym typeface="Calibri"/>
              </a:defRPr>
            </a:lvl9pPr>
          </a:lstStyle>
          <a:p>
            <a:fld id="{D3164B44-7C65-4254-9311-BEF7C38DF4EF}" type="slidenum">
              <a:rPr lang="en-US" sz="1000" b="0" i="0" smtClean="0">
                <a:solidFill>
                  <a:schemeClr val="bg1"/>
                </a:solidFill>
                <a:latin typeface="Segoe UI" panose="020B0500000101010101" pitchFamily="34" charset="-127"/>
                <a:ea typeface="Segoe UI" panose="020B0500000101010101" pitchFamily="34" charset="-127"/>
                <a:cs typeface="Segoe UI" panose="020B0500000101010101" pitchFamily="34" charset="-127"/>
              </a:rPr>
              <a:pPr/>
              <a:t>‹#›</a:t>
            </a:fld>
            <a:endParaRPr lang="en-US" sz="1000" b="0" i="0" dirty="0">
              <a:solidFill>
                <a:schemeClr val="bg1"/>
              </a:solidFill>
              <a:latin typeface="Segoe UI" panose="020B0500000101010101" pitchFamily="34" charset="-127"/>
              <a:ea typeface="Segoe UI" panose="020B0500000101010101" pitchFamily="34" charset="-127"/>
              <a:cs typeface="Segoe UI" panose="020B0500000101010101" pitchFamily="34" charset="-127"/>
            </a:endParaRPr>
          </a:p>
        </p:txBody>
      </p:sp>
      <p:sp>
        <p:nvSpPr>
          <p:cNvPr id="14" name="Text Placeholder 11">
            <a:extLst>
              <a:ext uri="{FF2B5EF4-FFF2-40B4-BE49-F238E27FC236}">
                <a16:creationId xmlns:a16="http://schemas.microsoft.com/office/drawing/2014/main" id="{FA1DBEBA-3167-1B4B-AC08-FD4136191EEA}"/>
              </a:ext>
            </a:extLst>
          </p:cNvPr>
          <p:cNvSpPr>
            <a:spLocks noGrp="1"/>
          </p:cNvSpPr>
          <p:nvPr>
            <p:ph type="body" sz="quarter" idx="16" hasCustomPrompt="1"/>
          </p:nvPr>
        </p:nvSpPr>
        <p:spPr>
          <a:xfrm>
            <a:off x="2971800" y="857250"/>
            <a:ext cx="2209800" cy="3429000"/>
          </a:xfrm>
          <a:prstGeom prst="rect">
            <a:avLst/>
          </a:prstGeom>
        </p:spPr>
        <p:txBody>
          <a:bodyPr vert="horz"/>
          <a:lstStyle>
            <a:lvl1pPr algn="ctr">
              <a:spcBef>
                <a:spcPts val="4500"/>
              </a:spcBef>
              <a:buFont typeface="Arial"/>
              <a:buNone/>
              <a:defRPr lang="en-US" sz="1200" b="1" i="0" dirty="0" smtClean="0">
                <a:solidFill>
                  <a:schemeClr val="bg1"/>
                </a:solidFill>
                <a:latin typeface="Segoe UI" panose="020B0500000101010101" pitchFamily="34" charset="-127"/>
                <a:ea typeface="Segoe UI" panose="020B0500000101010101" pitchFamily="34" charset="-127"/>
                <a:cs typeface="Segoe UI" panose="020B0500000101010101" pitchFamily="34" charset="-127"/>
              </a:defRPr>
            </a:lvl1pPr>
            <a:lvl2pPr marL="233363" indent="-233363">
              <a:spcBef>
                <a:spcPts val="600"/>
              </a:spcBef>
              <a:buFont typeface="Arial"/>
              <a:buChar char="•"/>
              <a:tabLst/>
              <a:defRPr sz="1600" b="0" i="0" spc="0">
                <a:solidFill>
                  <a:schemeClr val="tx1"/>
                </a:solidFill>
                <a:latin typeface="Segoe UI Light" panose="020B0500000101010101" pitchFamily="34" charset="-127"/>
                <a:ea typeface="Segoe UI Light" panose="020B0500000101010101" pitchFamily="34" charset="-127"/>
                <a:cs typeface="Segoe UI Light" panose="020B0500000101010101" pitchFamily="34" charset="-127"/>
              </a:defRPr>
            </a:lvl2pPr>
            <a:lvl3pPr marL="517525" indent="-284163">
              <a:spcBef>
                <a:spcPts val="600"/>
              </a:spcBef>
              <a:buFont typeface="System Font Regular"/>
              <a:buChar char="–"/>
              <a:tabLst/>
              <a:defRPr sz="1600" b="0" i="0" spc="0">
                <a:solidFill>
                  <a:schemeClr val="tx1"/>
                </a:solidFill>
                <a:latin typeface="Segoe UI Light" panose="020B0500000101010101" pitchFamily="34" charset="-127"/>
                <a:ea typeface="Segoe UI Light" panose="020B0500000101010101" pitchFamily="34" charset="-127"/>
                <a:cs typeface="Segoe UI Light" panose="020B0500000101010101" pitchFamily="34" charset="-127"/>
              </a:defRPr>
            </a:lvl3pPr>
            <a:lvl4pPr marL="801688" indent="-284163">
              <a:spcBef>
                <a:spcPts val="600"/>
              </a:spcBef>
              <a:buFont typeface="Arial"/>
              <a:buChar char="•"/>
              <a:tabLst/>
              <a:defRPr sz="1600" b="0" i="0" spc="0">
                <a:solidFill>
                  <a:schemeClr val="tx1"/>
                </a:solidFill>
                <a:latin typeface="Segoe UI Light" panose="020B0500000101010101" pitchFamily="34" charset="-127"/>
                <a:ea typeface="Segoe UI Light" panose="020B0500000101010101" pitchFamily="34" charset="-127"/>
                <a:cs typeface="Segoe UI Light" panose="020B0500000101010101" pitchFamily="34" charset="-127"/>
              </a:defRPr>
            </a:lvl4pPr>
            <a:lvl5pPr marL="1085850" indent="-284163">
              <a:spcBef>
                <a:spcPts val="600"/>
              </a:spcBef>
              <a:buFont typeface="System Font Regular"/>
              <a:buChar char="–"/>
              <a:tabLst/>
              <a:defRPr sz="1600" b="0" i="0" spc="0">
                <a:solidFill>
                  <a:schemeClr val="tx1"/>
                </a:solidFill>
                <a:latin typeface="Segoe UI Light" panose="020B0500000101010101" pitchFamily="34" charset="-127"/>
                <a:ea typeface="Segoe UI Light" panose="020B0500000101010101" pitchFamily="34" charset="-127"/>
                <a:cs typeface="Segoe UI Light" panose="020B0500000101010101" pitchFamily="34" charset="-127"/>
              </a:defRPr>
            </a:lvl5pPr>
          </a:lstStyle>
          <a:p>
            <a:pPr lvl="0"/>
            <a:r>
              <a:rPr lang="en-US" dirty="0"/>
              <a:t>Subpoint</a:t>
            </a:r>
          </a:p>
          <a:p>
            <a:pPr lvl="0"/>
            <a:r>
              <a:rPr lang="en-US" dirty="0"/>
              <a:t>Subpoint</a:t>
            </a:r>
          </a:p>
          <a:p>
            <a:pPr lvl="0"/>
            <a:r>
              <a:rPr lang="en-US" dirty="0"/>
              <a:t>Subpoint</a:t>
            </a:r>
          </a:p>
          <a:p>
            <a:pPr lvl="0"/>
            <a:r>
              <a:rPr lang="en-US" dirty="0"/>
              <a:t>Subpoint</a:t>
            </a:r>
          </a:p>
          <a:p>
            <a:pPr lvl="0"/>
            <a:r>
              <a:rPr lang="en-US" dirty="0"/>
              <a:t>Subpoint</a:t>
            </a:r>
          </a:p>
        </p:txBody>
      </p:sp>
    </p:spTree>
    <p:extLst>
      <p:ext uri="{BB962C8B-B14F-4D97-AF65-F5344CB8AC3E}">
        <p14:creationId xmlns:p14="http://schemas.microsoft.com/office/powerpoint/2010/main" val="1500492383"/>
      </p:ext>
    </p:extLst>
  </p:cSld>
  <p:clrMapOvr>
    <a:masterClrMapping/>
  </p:clrMapOvr>
  <p:transition spd="med"/>
  <p:extLst>
    <p:ext uri="{DCECCB84-F9BA-43D5-87BE-67443E8EF086}">
      <p15:sldGuideLst xmlns:p15="http://schemas.microsoft.com/office/powerpoint/2012/main">
        <p15:guide id="1" orient="horz" pos="75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_Green Box_Photo_Subpoint 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35C9E14-5001-324A-82EB-5A3B2E08B63E}"/>
              </a:ext>
            </a:extLst>
          </p:cNvPr>
          <p:cNvSpPr/>
          <p:nvPr/>
        </p:nvSpPr>
        <p:spPr>
          <a:xfrm>
            <a:off x="3962400" y="-1"/>
            <a:ext cx="2209800" cy="5143501"/>
          </a:xfrm>
          <a:prstGeom prst="rect">
            <a:avLst/>
          </a:prstGeom>
          <a:solidFill>
            <a:srgbClr val="C1B900"/>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Segoe UI" panose="020B0500000101010101" pitchFamily="34" charset="-127"/>
              <a:ea typeface="Segoe UI" panose="020B0500000101010101" pitchFamily="34" charset="-127"/>
              <a:cs typeface="Segoe UI" panose="020B0500000101010101" pitchFamily="34" charset="-127"/>
              <a:sym typeface="Calibri"/>
            </a:endParaRPr>
          </a:p>
        </p:txBody>
      </p:sp>
      <p:sp>
        <p:nvSpPr>
          <p:cNvPr id="8" name="Picture Placeholder 2">
            <a:extLst>
              <a:ext uri="{FF2B5EF4-FFF2-40B4-BE49-F238E27FC236}">
                <a16:creationId xmlns:a16="http://schemas.microsoft.com/office/drawing/2014/main" id="{D76D4CEF-79CE-4949-ADBD-6E30223850AC}"/>
              </a:ext>
            </a:extLst>
          </p:cNvPr>
          <p:cNvSpPr>
            <a:spLocks noGrp="1"/>
          </p:cNvSpPr>
          <p:nvPr>
            <p:ph type="pic" sz="quarter" idx="12"/>
          </p:nvPr>
        </p:nvSpPr>
        <p:spPr>
          <a:xfrm>
            <a:off x="6172200" y="-4"/>
            <a:ext cx="2971800" cy="5143504"/>
          </a:xfrm>
          <a:prstGeom prst="rect">
            <a:avLst/>
          </a:prstGeom>
          <a:solidFill>
            <a:schemeClr val="bg2">
              <a:lumMod val="20000"/>
              <a:lumOff val="80000"/>
            </a:schemeClr>
          </a:solidFill>
        </p:spPr>
        <p:txBody>
          <a:bodyPr anchor="ctr"/>
          <a:lstStyle>
            <a:lvl1pPr marL="0" indent="0" algn="ctr">
              <a:buNone/>
              <a:defRPr>
                <a:solidFill>
                  <a:schemeClr val="tx1"/>
                </a:solidFill>
                <a:latin typeface="Segoe UI" panose="020B0500000101010101" pitchFamily="34" charset="-127"/>
                <a:ea typeface="Segoe UI" panose="020B0500000101010101" pitchFamily="34" charset="-127"/>
                <a:cs typeface="Segoe UI" panose="020B0500000101010101" pitchFamily="34" charset="-127"/>
              </a:defRPr>
            </a:lvl1pPr>
          </a:lstStyle>
          <a:p>
            <a:r>
              <a:rPr lang="en-US"/>
              <a:t>Click icon to add picture</a:t>
            </a:r>
            <a:endParaRPr lang="en-US" dirty="0"/>
          </a:p>
        </p:txBody>
      </p:sp>
      <p:sp>
        <p:nvSpPr>
          <p:cNvPr id="6" name="Text Placeholder 11">
            <a:extLst>
              <a:ext uri="{FF2B5EF4-FFF2-40B4-BE49-F238E27FC236}">
                <a16:creationId xmlns:a16="http://schemas.microsoft.com/office/drawing/2014/main" id="{40CBE741-E413-2643-B96F-BA13830B9D19}"/>
              </a:ext>
            </a:extLst>
          </p:cNvPr>
          <p:cNvSpPr>
            <a:spLocks noGrp="1"/>
          </p:cNvSpPr>
          <p:nvPr>
            <p:ph type="body" sz="quarter" idx="14" hasCustomPrompt="1"/>
          </p:nvPr>
        </p:nvSpPr>
        <p:spPr>
          <a:xfrm>
            <a:off x="538106" y="1200150"/>
            <a:ext cx="2895600" cy="3429000"/>
          </a:xfrm>
          <a:prstGeom prst="rect">
            <a:avLst/>
          </a:prstGeom>
        </p:spPr>
        <p:txBody>
          <a:bodyPr vert="horz"/>
          <a:lstStyle>
            <a:lvl1pPr>
              <a:spcBef>
                <a:spcPts val="600"/>
              </a:spcBef>
              <a:buFont typeface="Arial"/>
              <a:buNone/>
              <a:defRPr lang="en-US" sz="1600" b="0" i="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233363" indent="-2333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517525"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801688" indent="-2841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085850"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4">
            <a:extLst>
              <a:ext uri="{FF2B5EF4-FFF2-40B4-BE49-F238E27FC236}">
                <a16:creationId xmlns:a16="http://schemas.microsoft.com/office/drawing/2014/main" id="{03EA6FAD-0DC3-7E44-8CDE-EA66AC0D7C8A}"/>
              </a:ext>
            </a:extLst>
          </p:cNvPr>
          <p:cNvSpPr>
            <a:spLocks noGrp="1"/>
          </p:cNvSpPr>
          <p:nvPr>
            <p:ph type="body" sz="quarter" idx="15" hasCustomPrompt="1"/>
          </p:nvPr>
        </p:nvSpPr>
        <p:spPr>
          <a:xfrm>
            <a:off x="537882" y="438150"/>
            <a:ext cx="2895824" cy="533400"/>
          </a:xfrm>
          <a:prstGeom prst="rect">
            <a:avLst/>
          </a:prstGeom>
        </p:spPr>
        <p:txBody>
          <a:bodyPr vert="horz"/>
          <a:lstStyle>
            <a:lvl1pPr>
              <a:buNone/>
              <a:defRPr lang="en-US" sz="3200" b="0" i="0" dirty="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US" dirty="0"/>
              <a:t>Master Title</a:t>
            </a:r>
          </a:p>
        </p:txBody>
      </p:sp>
      <p:sp>
        <p:nvSpPr>
          <p:cNvPr id="14" name="Text Placeholder 11">
            <a:extLst>
              <a:ext uri="{FF2B5EF4-FFF2-40B4-BE49-F238E27FC236}">
                <a16:creationId xmlns:a16="http://schemas.microsoft.com/office/drawing/2014/main" id="{FA1DBEBA-3167-1B4B-AC08-FD4136191EEA}"/>
              </a:ext>
            </a:extLst>
          </p:cNvPr>
          <p:cNvSpPr>
            <a:spLocks noGrp="1"/>
          </p:cNvSpPr>
          <p:nvPr>
            <p:ph type="body" sz="quarter" idx="16" hasCustomPrompt="1"/>
          </p:nvPr>
        </p:nvSpPr>
        <p:spPr>
          <a:xfrm>
            <a:off x="3962400" y="857250"/>
            <a:ext cx="2209800" cy="3429000"/>
          </a:xfrm>
          <a:prstGeom prst="rect">
            <a:avLst/>
          </a:prstGeom>
        </p:spPr>
        <p:txBody>
          <a:bodyPr vert="horz"/>
          <a:lstStyle>
            <a:lvl1pPr algn="ctr">
              <a:spcBef>
                <a:spcPts val="4500"/>
              </a:spcBef>
              <a:buFont typeface="Arial"/>
              <a:buNone/>
              <a:defRPr lang="en-US" sz="1200" b="1" i="0" dirty="0" smtClean="0">
                <a:solidFill>
                  <a:schemeClr val="bg1"/>
                </a:solidFill>
                <a:latin typeface="Segoe UI" panose="020B0500000101010101" pitchFamily="34" charset="-127"/>
                <a:ea typeface="Segoe UI" panose="020B0500000101010101" pitchFamily="34" charset="-127"/>
                <a:cs typeface="Segoe UI" panose="020B0500000101010101" pitchFamily="34" charset="-127"/>
              </a:defRPr>
            </a:lvl1pPr>
            <a:lvl2pPr marL="233363" indent="-233363">
              <a:spcBef>
                <a:spcPts val="600"/>
              </a:spcBef>
              <a:buFont typeface="Arial"/>
              <a:buChar char="•"/>
              <a:tabLst/>
              <a:defRPr sz="1600" b="0" i="0" spc="0">
                <a:solidFill>
                  <a:schemeClr val="tx1"/>
                </a:solidFill>
                <a:latin typeface="Segoe UI Light" panose="020B0500000101010101" pitchFamily="34" charset="-127"/>
                <a:ea typeface="Segoe UI Light" panose="020B0500000101010101" pitchFamily="34" charset="-127"/>
                <a:cs typeface="Segoe UI Light" panose="020B0500000101010101" pitchFamily="34" charset="-127"/>
              </a:defRPr>
            </a:lvl2pPr>
            <a:lvl3pPr marL="517525" indent="-284163">
              <a:spcBef>
                <a:spcPts val="600"/>
              </a:spcBef>
              <a:buFont typeface="System Font Regular"/>
              <a:buChar char="–"/>
              <a:tabLst/>
              <a:defRPr sz="1600" b="0" i="0" spc="0">
                <a:solidFill>
                  <a:schemeClr val="tx1"/>
                </a:solidFill>
                <a:latin typeface="Segoe UI Light" panose="020B0500000101010101" pitchFamily="34" charset="-127"/>
                <a:ea typeface="Segoe UI Light" panose="020B0500000101010101" pitchFamily="34" charset="-127"/>
                <a:cs typeface="Segoe UI Light" panose="020B0500000101010101" pitchFamily="34" charset="-127"/>
              </a:defRPr>
            </a:lvl3pPr>
            <a:lvl4pPr marL="801688" indent="-284163">
              <a:spcBef>
                <a:spcPts val="600"/>
              </a:spcBef>
              <a:buFont typeface="Arial"/>
              <a:buChar char="•"/>
              <a:tabLst/>
              <a:defRPr sz="1600" b="0" i="0" spc="0">
                <a:solidFill>
                  <a:schemeClr val="tx1"/>
                </a:solidFill>
                <a:latin typeface="Segoe UI Light" panose="020B0500000101010101" pitchFamily="34" charset="-127"/>
                <a:ea typeface="Segoe UI Light" panose="020B0500000101010101" pitchFamily="34" charset="-127"/>
                <a:cs typeface="Segoe UI Light" panose="020B0500000101010101" pitchFamily="34" charset="-127"/>
              </a:defRPr>
            </a:lvl4pPr>
            <a:lvl5pPr marL="1085850" indent="-284163">
              <a:spcBef>
                <a:spcPts val="600"/>
              </a:spcBef>
              <a:buFont typeface="System Font Regular"/>
              <a:buChar char="–"/>
              <a:tabLst/>
              <a:defRPr sz="1600" b="0" i="0" spc="0">
                <a:solidFill>
                  <a:schemeClr val="tx1"/>
                </a:solidFill>
                <a:latin typeface="Segoe UI Light" panose="020B0500000101010101" pitchFamily="34" charset="-127"/>
                <a:ea typeface="Segoe UI Light" panose="020B0500000101010101" pitchFamily="34" charset="-127"/>
                <a:cs typeface="Segoe UI Light" panose="020B0500000101010101" pitchFamily="34" charset="-127"/>
              </a:defRPr>
            </a:lvl5pPr>
          </a:lstStyle>
          <a:p>
            <a:pPr lvl="0"/>
            <a:r>
              <a:rPr lang="en-US" dirty="0"/>
              <a:t>Subpoint</a:t>
            </a:r>
          </a:p>
          <a:p>
            <a:pPr lvl="0"/>
            <a:r>
              <a:rPr lang="en-US" dirty="0"/>
              <a:t>Subpoint</a:t>
            </a:r>
          </a:p>
          <a:p>
            <a:pPr lvl="0"/>
            <a:r>
              <a:rPr lang="en-US" dirty="0"/>
              <a:t>Subpoint</a:t>
            </a:r>
          </a:p>
          <a:p>
            <a:pPr lvl="0"/>
            <a:r>
              <a:rPr lang="en-US" dirty="0"/>
              <a:t>Subpoint</a:t>
            </a:r>
          </a:p>
          <a:p>
            <a:pPr lvl="0"/>
            <a:r>
              <a:rPr lang="en-US" dirty="0"/>
              <a:t>Subpoint</a:t>
            </a:r>
          </a:p>
        </p:txBody>
      </p:sp>
      <p:pic>
        <p:nvPicPr>
          <p:cNvPr id="12" name="Picture 11" descr="BottomGraphic-GREEN5.png">
            <a:extLst>
              <a:ext uri="{FF2B5EF4-FFF2-40B4-BE49-F238E27FC236}">
                <a16:creationId xmlns:a16="http://schemas.microsoft.com/office/drawing/2014/main" id="{7C7DE0E7-8B9B-A840-8521-B762891AEF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30111" y="4699293"/>
            <a:ext cx="884689" cy="315471"/>
          </a:xfrm>
          <a:prstGeom prst="rect">
            <a:avLst/>
          </a:prstGeom>
        </p:spPr>
      </p:pic>
    </p:spTree>
    <p:extLst>
      <p:ext uri="{BB962C8B-B14F-4D97-AF65-F5344CB8AC3E}">
        <p14:creationId xmlns:p14="http://schemas.microsoft.com/office/powerpoint/2010/main" val="193822766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ntent_1 Column_Green">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0A46D5-6F32-EC49-AD6B-684CA1D54C81}"/>
              </a:ext>
            </a:extLst>
          </p:cNvPr>
          <p:cNvSpPr/>
          <p:nvPr/>
        </p:nvSpPr>
        <p:spPr>
          <a:xfrm>
            <a:off x="0" y="0"/>
            <a:ext cx="9144000" cy="982205"/>
          </a:xfrm>
          <a:prstGeom prst="rect">
            <a:avLst/>
          </a:prstGeom>
          <a:solidFill>
            <a:srgbClr val="C1B900"/>
          </a:solidFill>
          <a:ln w="25400" cap="flat">
            <a:noFill/>
            <a:prstDash val="solid"/>
            <a:bevel/>
          </a:ln>
          <a:effectLst>
            <a:outerShdw dist="23000" sx="1000" sy="1000" rotWithShape="0">
              <a:srgbClr val="000000"/>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6" name="Text Placeholder 11">
            <a:extLst>
              <a:ext uri="{FF2B5EF4-FFF2-40B4-BE49-F238E27FC236}">
                <a16:creationId xmlns:a16="http://schemas.microsoft.com/office/drawing/2014/main" id="{40CBE741-E413-2643-B96F-BA13830B9D19}"/>
              </a:ext>
            </a:extLst>
          </p:cNvPr>
          <p:cNvSpPr>
            <a:spLocks noGrp="1"/>
          </p:cNvSpPr>
          <p:nvPr>
            <p:ph type="body" sz="quarter" idx="14" hasCustomPrompt="1"/>
          </p:nvPr>
        </p:nvSpPr>
        <p:spPr>
          <a:xfrm>
            <a:off x="546846" y="1216959"/>
            <a:ext cx="8063753" cy="3429000"/>
          </a:xfrm>
          <a:prstGeom prst="rect">
            <a:avLst/>
          </a:prstGeom>
        </p:spPr>
        <p:txBody>
          <a:bodyPr vert="horz"/>
          <a:lstStyle>
            <a:lvl1pPr>
              <a:spcBef>
                <a:spcPts val="600"/>
              </a:spcBef>
              <a:buFont typeface="Arial"/>
              <a:buNone/>
              <a:defRPr lang="en-US" sz="1600" b="0" i="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233363" indent="-2333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517525"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801688" indent="-2841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085850"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4">
            <a:extLst>
              <a:ext uri="{FF2B5EF4-FFF2-40B4-BE49-F238E27FC236}">
                <a16:creationId xmlns:a16="http://schemas.microsoft.com/office/drawing/2014/main" id="{03EA6FAD-0DC3-7E44-8CDE-EA66AC0D7C8A}"/>
              </a:ext>
            </a:extLst>
          </p:cNvPr>
          <p:cNvSpPr>
            <a:spLocks noGrp="1"/>
          </p:cNvSpPr>
          <p:nvPr>
            <p:ph type="body" sz="quarter" idx="15" hasCustomPrompt="1"/>
          </p:nvPr>
        </p:nvSpPr>
        <p:spPr>
          <a:xfrm>
            <a:off x="533176" y="219075"/>
            <a:ext cx="8077424" cy="533400"/>
          </a:xfrm>
          <a:prstGeom prst="rect">
            <a:avLst/>
          </a:prstGeom>
        </p:spPr>
        <p:txBody>
          <a:bodyPr vert="horz"/>
          <a:lstStyle>
            <a:lvl1pPr>
              <a:buNone/>
              <a:defRPr lang="en-US" sz="3200" b="0" i="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US" dirty="0"/>
              <a:t>Master Title</a:t>
            </a:r>
          </a:p>
        </p:txBody>
      </p:sp>
    </p:spTree>
    <p:extLst>
      <p:ext uri="{BB962C8B-B14F-4D97-AF65-F5344CB8AC3E}">
        <p14:creationId xmlns:p14="http://schemas.microsoft.com/office/powerpoint/2010/main" val="1200441698"/>
      </p:ext>
    </p:extLst>
  </p:cSld>
  <p:clrMapOvr>
    <a:masterClrMapping/>
  </p:clrMapOvr>
  <p:transition spd="med"/>
  <p:extLst>
    <p:ext uri="{DCECCB84-F9BA-43D5-87BE-67443E8EF086}">
      <p15:sldGuideLst xmlns:p15="http://schemas.microsoft.com/office/powerpoint/2012/main">
        <p15:guide id="1" orient="horz" pos="75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ntent_2 Column_Green">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43DBD2-75AA-2C43-85F2-7C61110B4A84}"/>
              </a:ext>
            </a:extLst>
          </p:cNvPr>
          <p:cNvSpPr/>
          <p:nvPr/>
        </p:nvSpPr>
        <p:spPr>
          <a:xfrm>
            <a:off x="0" y="0"/>
            <a:ext cx="9144000" cy="982205"/>
          </a:xfrm>
          <a:prstGeom prst="rect">
            <a:avLst/>
          </a:prstGeom>
          <a:solidFill>
            <a:srgbClr val="C1B900"/>
          </a:solidFill>
          <a:ln w="25400" cap="flat">
            <a:noFill/>
            <a:prstDash val="solid"/>
            <a:bevel/>
          </a:ln>
          <a:effectLst>
            <a:outerShdw dist="23000" sx="1000" sy="1000" rotWithShape="0">
              <a:srgbClr val="000000"/>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6" name="Text Placeholder 11">
            <a:extLst>
              <a:ext uri="{FF2B5EF4-FFF2-40B4-BE49-F238E27FC236}">
                <a16:creationId xmlns:a16="http://schemas.microsoft.com/office/drawing/2014/main" id="{40CBE741-E413-2643-B96F-BA13830B9D19}"/>
              </a:ext>
            </a:extLst>
          </p:cNvPr>
          <p:cNvSpPr>
            <a:spLocks noGrp="1"/>
          </p:cNvSpPr>
          <p:nvPr>
            <p:ph type="body" sz="quarter" idx="14" hasCustomPrompt="1"/>
          </p:nvPr>
        </p:nvSpPr>
        <p:spPr>
          <a:xfrm>
            <a:off x="546847" y="1216959"/>
            <a:ext cx="3872754" cy="3429000"/>
          </a:xfrm>
          <a:prstGeom prst="rect">
            <a:avLst/>
          </a:prstGeom>
        </p:spPr>
        <p:txBody>
          <a:bodyPr vert="horz"/>
          <a:lstStyle>
            <a:lvl1pPr>
              <a:spcBef>
                <a:spcPts val="600"/>
              </a:spcBef>
              <a:buFont typeface="Arial"/>
              <a:buNone/>
              <a:defRPr lang="en-US" sz="1600" b="0" i="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233363" indent="-2333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517525"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801688" indent="-2841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085850"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4">
            <a:extLst>
              <a:ext uri="{FF2B5EF4-FFF2-40B4-BE49-F238E27FC236}">
                <a16:creationId xmlns:a16="http://schemas.microsoft.com/office/drawing/2014/main" id="{03EA6FAD-0DC3-7E44-8CDE-EA66AC0D7C8A}"/>
              </a:ext>
            </a:extLst>
          </p:cNvPr>
          <p:cNvSpPr>
            <a:spLocks noGrp="1"/>
          </p:cNvSpPr>
          <p:nvPr>
            <p:ph type="body" sz="quarter" idx="15" hasCustomPrompt="1"/>
          </p:nvPr>
        </p:nvSpPr>
        <p:spPr>
          <a:xfrm>
            <a:off x="533176" y="219075"/>
            <a:ext cx="8077424" cy="533400"/>
          </a:xfrm>
          <a:prstGeom prst="rect">
            <a:avLst/>
          </a:prstGeom>
        </p:spPr>
        <p:txBody>
          <a:bodyPr vert="horz"/>
          <a:lstStyle>
            <a:lvl1pPr>
              <a:buNone/>
              <a:defRPr lang="en-US" sz="3200" b="0" i="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US" dirty="0"/>
              <a:t>Master Title</a:t>
            </a:r>
          </a:p>
        </p:txBody>
      </p:sp>
      <p:sp>
        <p:nvSpPr>
          <p:cNvPr id="5" name="Text Placeholder 11">
            <a:extLst>
              <a:ext uri="{FF2B5EF4-FFF2-40B4-BE49-F238E27FC236}">
                <a16:creationId xmlns:a16="http://schemas.microsoft.com/office/drawing/2014/main" id="{FF0BF04D-AF43-394D-B437-AC6773C4D3E0}"/>
              </a:ext>
            </a:extLst>
          </p:cNvPr>
          <p:cNvSpPr>
            <a:spLocks noGrp="1"/>
          </p:cNvSpPr>
          <p:nvPr>
            <p:ph type="body" sz="quarter" idx="16" hasCustomPrompt="1"/>
          </p:nvPr>
        </p:nvSpPr>
        <p:spPr>
          <a:xfrm>
            <a:off x="4728882" y="1216959"/>
            <a:ext cx="3872754" cy="3429000"/>
          </a:xfrm>
          <a:prstGeom prst="rect">
            <a:avLst/>
          </a:prstGeom>
        </p:spPr>
        <p:txBody>
          <a:bodyPr vert="horz"/>
          <a:lstStyle>
            <a:lvl1pPr>
              <a:spcBef>
                <a:spcPts val="600"/>
              </a:spcBef>
              <a:buFont typeface="Arial"/>
              <a:buNone/>
              <a:defRPr lang="en-US" sz="1600" b="0" i="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233363" indent="-2333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517525"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801688" indent="-2841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085850"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686591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tent_Chart_Green">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5B162C-D3D3-D84B-85B3-A63C86026E3F}"/>
              </a:ext>
            </a:extLst>
          </p:cNvPr>
          <p:cNvSpPr/>
          <p:nvPr/>
        </p:nvSpPr>
        <p:spPr>
          <a:xfrm>
            <a:off x="0" y="0"/>
            <a:ext cx="9144000" cy="982205"/>
          </a:xfrm>
          <a:prstGeom prst="rect">
            <a:avLst/>
          </a:prstGeom>
          <a:solidFill>
            <a:srgbClr val="C1B900"/>
          </a:solidFill>
          <a:ln w="25400" cap="flat">
            <a:noFill/>
            <a:prstDash val="solid"/>
            <a:bevel/>
          </a:ln>
          <a:effectLst>
            <a:outerShdw dist="23000" sx="1000" sy="1000" rotWithShape="0">
              <a:srgbClr val="000000"/>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7" name="Text Placeholder 14">
            <a:extLst>
              <a:ext uri="{FF2B5EF4-FFF2-40B4-BE49-F238E27FC236}">
                <a16:creationId xmlns:a16="http://schemas.microsoft.com/office/drawing/2014/main" id="{03EA6FAD-0DC3-7E44-8CDE-EA66AC0D7C8A}"/>
              </a:ext>
            </a:extLst>
          </p:cNvPr>
          <p:cNvSpPr>
            <a:spLocks noGrp="1"/>
          </p:cNvSpPr>
          <p:nvPr>
            <p:ph type="body" sz="quarter" idx="15" hasCustomPrompt="1"/>
          </p:nvPr>
        </p:nvSpPr>
        <p:spPr>
          <a:xfrm>
            <a:off x="533176" y="219075"/>
            <a:ext cx="8077424" cy="533400"/>
          </a:xfrm>
          <a:prstGeom prst="rect">
            <a:avLst/>
          </a:prstGeom>
        </p:spPr>
        <p:txBody>
          <a:bodyPr vert="horz"/>
          <a:lstStyle>
            <a:lvl1pPr>
              <a:buNone/>
              <a:defRPr lang="en-US" sz="3200" b="0" i="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US" dirty="0"/>
              <a:t>Master Title</a:t>
            </a:r>
          </a:p>
        </p:txBody>
      </p:sp>
      <p:sp>
        <p:nvSpPr>
          <p:cNvPr id="13" name="Chart Placeholder 9">
            <a:extLst>
              <a:ext uri="{FF2B5EF4-FFF2-40B4-BE49-F238E27FC236}">
                <a16:creationId xmlns:a16="http://schemas.microsoft.com/office/drawing/2014/main" id="{F5AB73E4-16B3-4F48-BBA7-AD78200C1B5B}"/>
              </a:ext>
            </a:extLst>
          </p:cNvPr>
          <p:cNvSpPr>
            <a:spLocks noGrp="1"/>
          </p:cNvSpPr>
          <p:nvPr>
            <p:ph type="chart" sz="quarter" idx="11"/>
          </p:nvPr>
        </p:nvSpPr>
        <p:spPr>
          <a:xfrm>
            <a:off x="546846" y="1200150"/>
            <a:ext cx="8050308" cy="3398744"/>
          </a:xfrm>
          <a:prstGeom prst="rect">
            <a:avLst/>
          </a:prstGeom>
        </p:spPr>
        <p:txBody>
          <a:bodyPr/>
          <a:lstStyle>
            <a:lvl1pPr marL="0" indent="0">
              <a:buNone/>
              <a:defRPr sz="1800">
                <a:latin typeface="Segoe UI" panose="020B0500000101010101" pitchFamily="34" charset="-127"/>
                <a:ea typeface="Segoe UI" panose="020B0500000101010101" pitchFamily="34" charset="-127"/>
                <a:cs typeface="Segoe UI" panose="020B0500000101010101" pitchFamily="34" charset="-127"/>
              </a:defRPr>
            </a:lvl1pPr>
          </a:lstStyle>
          <a:p>
            <a:r>
              <a:rPr lang="en-US"/>
              <a:t>Click icon to add chart</a:t>
            </a:r>
            <a:endParaRPr lang="en-US" dirty="0"/>
          </a:p>
        </p:txBody>
      </p:sp>
    </p:spTree>
    <p:extLst>
      <p:ext uri="{BB962C8B-B14F-4D97-AF65-F5344CB8AC3E}">
        <p14:creationId xmlns:p14="http://schemas.microsoft.com/office/powerpoint/2010/main" val="3470351963"/>
      </p:ext>
    </p:extLst>
  </p:cSld>
  <p:clrMapOvr>
    <a:masterClrMapping/>
  </p:clrMapOvr>
  <p:transition spd="med"/>
  <p:extLst>
    <p:ext uri="{DCECCB84-F9BA-43D5-87BE-67443E8EF086}">
      <p15:sldGuideLst xmlns:p15="http://schemas.microsoft.com/office/powerpoint/2012/main">
        <p15:guide id="1" orient="horz" pos="75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hoto_Content Page_Gree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CA6361-D650-854D-9EB7-94862EDB0CD3}"/>
              </a:ext>
            </a:extLst>
          </p:cNvPr>
          <p:cNvSpPr/>
          <p:nvPr/>
        </p:nvSpPr>
        <p:spPr>
          <a:xfrm>
            <a:off x="5410200" y="0"/>
            <a:ext cx="3733800" cy="982205"/>
          </a:xfrm>
          <a:prstGeom prst="rect">
            <a:avLst/>
          </a:prstGeom>
          <a:solidFill>
            <a:srgbClr val="C1B900"/>
          </a:solidFill>
          <a:ln w="25400" cap="flat">
            <a:noFill/>
            <a:prstDash val="solid"/>
            <a:bevel/>
          </a:ln>
          <a:effectLst>
            <a:outerShdw dist="23000" sx="1000" sy="1000" rotWithShape="0">
              <a:srgbClr val="000000"/>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4" name="Text Placeholder 14">
            <a:extLst>
              <a:ext uri="{FF2B5EF4-FFF2-40B4-BE49-F238E27FC236}">
                <a16:creationId xmlns:a16="http://schemas.microsoft.com/office/drawing/2014/main" id="{B39DCD30-9783-554A-B1F1-3F83C0EF4778}"/>
              </a:ext>
            </a:extLst>
          </p:cNvPr>
          <p:cNvSpPr>
            <a:spLocks noGrp="1"/>
          </p:cNvSpPr>
          <p:nvPr>
            <p:ph type="body" sz="quarter" idx="15" hasCustomPrompt="1"/>
          </p:nvPr>
        </p:nvSpPr>
        <p:spPr>
          <a:xfrm>
            <a:off x="5638800" y="219075"/>
            <a:ext cx="3200400" cy="533400"/>
          </a:xfrm>
          <a:prstGeom prst="rect">
            <a:avLst/>
          </a:prstGeom>
        </p:spPr>
        <p:txBody>
          <a:bodyPr vert="horz"/>
          <a:lstStyle>
            <a:lvl1pPr>
              <a:buNone/>
              <a:defRPr lang="en-US" sz="3200" b="0" i="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US" dirty="0"/>
              <a:t>Master Title</a:t>
            </a:r>
          </a:p>
        </p:txBody>
      </p:sp>
      <p:sp>
        <p:nvSpPr>
          <p:cNvPr id="12" name="Picture Placeholder 2">
            <a:extLst>
              <a:ext uri="{FF2B5EF4-FFF2-40B4-BE49-F238E27FC236}">
                <a16:creationId xmlns:a16="http://schemas.microsoft.com/office/drawing/2014/main" id="{B4C26055-F0AF-AE4A-826A-F36D36A61446}"/>
              </a:ext>
            </a:extLst>
          </p:cNvPr>
          <p:cNvSpPr>
            <a:spLocks noGrp="1"/>
          </p:cNvSpPr>
          <p:nvPr>
            <p:ph type="pic" sz="quarter" idx="12"/>
          </p:nvPr>
        </p:nvSpPr>
        <p:spPr>
          <a:xfrm>
            <a:off x="0" y="-4"/>
            <a:ext cx="5410200" cy="5143504"/>
          </a:xfrm>
          <a:prstGeom prst="rect">
            <a:avLst/>
          </a:prstGeom>
          <a:solidFill>
            <a:schemeClr val="bg2">
              <a:lumMod val="20000"/>
              <a:lumOff val="80000"/>
            </a:schemeClr>
          </a:solidFill>
        </p:spPr>
        <p:txBody>
          <a:bodyPr anchor="ctr"/>
          <a:lstStyle>
            <a:lvl1pPr marL="0" indent="0" algn="ctr">
              <a:buNone/>
              <a:defRPr>
                <a:solidFill>
                  <a:schemeClr val="tx1"/>
                </a:solidFill>
                <a:latin typeface="Segoe UI" panose="020B0500000101010101" pitchFamily="34" charset="-127"/>
                <a:ea typeface="Segoe UI" panose="020B0500000101010101" pitchFamily="34" charset="-127"/>
                <a:cs typeface="Segoe UI" panose="020B0500000101010101" pitchFamily="34" charset="-127"/>
              </a:defRPr>
            </a:lvl1pPr>
          </a:lstStyle>
          <a:p>
            <a:r>
              <a:rPr lang="en-US"/>
              <a:t>Click icon to add picture</a:t>
            </a:r>
            <a:endParaRPr lang="en-US" dirty="0"/>
          </a:p>
        </p:txBody>
      </p:sp>
      <p:sp>
        <p:nvSpPr>
          <p:cNvPr id="15" name="Text Placeholder 11">
            <a:extLst>
              <a:ext uri="{FF2B5EF4-FFF2-40B4-BE49-F238E27FC236}">
                <a16:creationId xmlns:a16="http://schemas.microsoft.com/office/drawing/2014/main" id="{21BFB538-650F-7042-B2B6-47C0D8A00952}"/>
              </a:ext>
            </a:extLst>
          </p:cNvPr>
          <p:cNvSpPr>
            <a:spLocks noGrp="1"/>
          </p:cNvSpPr>
          <p:nvPr>
            <p:ph type="body" sz="quarter" idx="14" hasCustomPrompt="1"/>
          </p:nvPr>
        </p:nvSpPr>
        <p:spPr>
          <a:xfrm>
            <a:off x="5656729" y="1200151"/>
            <a:ext cx="3182471" cy="3124200"/>
          </a:xfrm>
          <a:prstGeom prst="rect">
            <a:avLst/>
          </a:prstGeom>
        </p:spPr>
        <p:txBody>
          <a:bodyPr vert="horz"/>
          <a:lstStyle>
            <a:lvl1pPr>
              <a:spcBef>
                <a:spcPts val="600"/>
              </a:spcBef>
              <a:buFont typeface="Arial"/>
              <a:buNone/>
              <a:defRPr lang="en-US" sz="1600" b="0" i="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233363" indent="-2333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517525"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801688" indent="-2841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085850"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4578387"/>
      </p:ext>
    </p:extLst>
  </p:cSld>
  <p:clrMapOvr>
    <a:masterClrMapping/>
  </p:clrMapOvr>
  <p:transition spd="med"/>
  <p:extLst>
    <p:ext uri="{DCECCB84-F9BA-43D5-87BE-67443E8EF086}">
      <p15:sldGuideLst xmlns:p15="http://schemas.microsoft.com/office/powerpoint/2012/main">
        <p15:guide id="1" orient="horz" pos="75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_1 Column_Yellow">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6D0500-A1BA-E54C-B752-3B2F350D2AAF}"/>
              </a:ext>
            </a:extLst>
          </p:cNvPr>
          <p:cNvSpPr/>
          <p:nvPr/>
        </p:nvSpPr>
        <p:spPr>
          <a:xfrm>
            <a:off x="0" y="0"/>
            <a:ext cx="9144000" cy="982205"/>
          </a:xfrm>
          <a:prstGeom prst="rect">
            <a:avLst/>
          </a:prstGeom>
          <a:solidFill>
            <a:schemeClr val="accent2"/>
          </a:solidFill>
          <a:ln w="25400" cap="flat">
            <a:noFill/>
            <a:prstDash val="solid"/>
            <a:bevel/>
          </a:ln>
          <a:effectLst>
            <a:outerShdw dist="23000" sx="1000" sy="1000" rotWithShape="0">
              <a:srgbClr val="000000"/>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6" name="Text Placeholder 11">
            <a:extLst>
              <a:ext uri="{FF2B5EF4-FFF2-40B4-BE49-F238E27FC236}">
                <a16:creationId xmlns:a16="http://schemas.microsoft.com/office/drawing/2014/main" id="{40CBE741-E413-2643-B96F-BA13830B9D19}"/>
              </a:ext>
            </a:extLst>
          </p:cNvPr>
          <p:cNvSpPr>
            <a:spLocks noGrp="1"/>
          </p:cNvSpPr>
          <p:nvPr>
            <p:ph type="body" sz="quarter" idx="14" hasCustomPrompt="1"/>
          </p:nvPr>
        </p:nvSpPr>
        <p:spPr>
          <a:xfrm>
            <a:off x="546846" y="1216959"/>
            <a:ext cx="8063753" cy="3429000"/>
          </a:xfrm>
          <a:prstGeom prst="rect">
            <a:avLst/>
          </a:prstGeom>
        </p:spPr>
        <p:txBody>
          <a:bodyPr vert="horz"/>
          <a:lstStyle>
            <a:lvl1pPr>
              <a:spcBef>
                <a:spcPts val="600"/>
              </a:spcBef>
              <a:buFont typeface="Arial"/>
              <a:buNone/>
              <a:defRPr lang="en-US" sz="1600" b="0" i="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233363" indent="-2333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517525"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801688" indent="-2841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085850"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4">
            <a:extLst>
              <a:ext uri="{FF2B5EF4-FFF2-40B4-BE49-F238E27FC236}">
                <a16:creationId xmlns:a16="http://schemas.microsoft.com/office/drawing/2014/main" id="{03EA6FAD-0DC3-7E44-8CDE-EA66AC0D7C8A}"/>
              </a:ext>
            </a:extLst>
          </p:cNvPr>
          <p:cNvSpPr>
            <a:spLocks noGrp="1"/>
          </p:cNvSpPr>
          <p:nvPr>
            <p:ph type="body" sz="quarter" idx="15" hasCustomPrompt="1"/>
          </p:nvPr>
        </p:nvSpPr>
        <p:spPr>
          <a:xfrm>
            <a:off x="533176" y="219075"/>
            <a:ext cx="8077424" cy="533400"/>
          </a:xfrm>
          <a:prstGeom prst="rect">
            <a:avLst/>
          </a:prstGeom>
        </p:spPr>
        <p:txBody>
          <a:bodyPr vert="horz"/>
          <a:lstStyle>
            <a:lvl1pPr>
              <a:buNone/>
              <a:defRPr lang="en-US" sz="3200" b="0" i="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US" dirty="0"/>
              <a:t>Master Title</a:t>
            </a:r>
          </a:p>
        </p:txBody>
      </p:sp>
    </p:spTree>
    <p:extLst>
      <p:ext uri="{BB962C8B-B14F-4D97-AF65-F5344CB8AC3E}">
        <p14:creationId xmlns:p14="http://schemas.microsoft.com/office/powerpoint/2010/main" val="2733696258"/>
      </p:ext>
    </p:extLst>
  </p:cSld>
  <p:clrMapOvr>
    <a:masterClrMapping/>
  </p:clrMapOvr>
  <p:transition spd="med"/>
  <p:extLst>
    <p:ext uri="{DCECCB84-F9BA-43D5-87BE-67443E8EF086}">
      <p15:sldGuideLst xmlns:p15="http://schemas.microsoft.com/office/powerpoint/2012/main">
        <p15:guide id="1" orient="horz" pos="7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_Green_With Person">
    <p:bg>
      <p:bgPr>
        <a:solidFill>
          <a:schemeClr val="accent1"/>
        </a:solidFill>
        <a:effectLst/>
      </p:bgPr>
    </p:bg>
    <p:spTree>
      <p:nvGrpSpPr>
        <p:cNvPr id="1" name=""/>
        <p:cNvGrpSpPr/>
        <p:nvPr/>
      </p:nvGrpSpPr>
      <p:grpSpPr>
        <a:xfrm>
          <a:off x="0" y="0"/>
          <a:ext cx="0" cy="0"/>
          <a:chOff x="0" y="0"/>
          <a:chExt cx="0" cy="0"/>
        </a:xfrm>
      </p:grpSpPr>
      <p:pic>
        <p:nvPicPr>
          <p:cNvPr id="4" name="Picture 3" descr="Shape, square&#10;&#10;Description automatically generated">
            <a:extLst>
              <a:ext uri="{FF2B5EF4-FFF2-40B4-BE49-F238E27FC236}">
                <a16:creationId xmlns:a16="http://schemas.microsoft.com/office/drawing/2014/main" id="{E910473A-6D5C-C54E-8527-C90004A006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9" name="Text Placeholder 23">
            <a:extLst>
              <a:ext uri="{FF2B5EF4-FFF2-40B4-BE49-F238E27FC236}">
                <a16:creationId xmlns:a16="http://schemas.microsoft.com/office/drawing/2014/main" id="{972ABE50-D2C5-6D4D-926C-E0AED4D202C5}"/>
              </a:ext>
            </a:extLst>
          </p:cNvPr>
          <p:cNvSpPr>
            <a:spLocks noGrp="1"/>
          </p:cNvSpPr>
          <p:nvPr>
            <p:ph type="body" sz="quarter" idx="16" hasCustomPrompt="1"/>
          </p:nvPr>
        </p:nvSpPr>
        <p:spPr>
          <a:xfrm>
            <a:off x="2514600" y="3068264"/>
            <a:ext cx="6248400" cy="721258"/>
          </a:xfrm>
          <a:prstGeom prst="rect">
            <a:avLst/>
          </a:prstGeom>
        </p:spPr>
        <p:txBody>
          <a:bodyPr anchor="t"/>
          <a:lstStyle>
            <a:lvl1pPr marL="0" indent="0">
              <a:lnSpc>
                <a:spcPct val="110000"/>
              </a:lnSpc>
              <a:buNone/>
              <a:defRPr kumimoji="0" lang="en-US" sz="2000" b="0" i="0" u="none" strike="noStrike" cap="none" spc="0" normalizeH="0" baseline="0" dirty="0">
                <a:ln>
                  <a:noFill/>
                </a:ln>
                <a:solidFill>
                  <a:schemeClr val="tx1"/>
                </a:solidFill>
                <a:effectLst/>
                <a:uFillTx/>
                <a:latin typeface="Segoe UI" panose="020B0502040204020203" pitchFamily="34" charset="0"/>
                <a:ea typeface="Segoe UI" panose="020B0502040204020203" pitchFamily="34" charset="0"/>
                <a:cs typeface="Segoe UI" panose="020B0502040204020203" pitchFamily="34" charset="0"/>
                <a:sym typeface="Calibri"/>
              </a:defRPr>
            </a:lvl1pPr>
          </a:lstStyle>
          <a:p>
            <a:r>
              <a:rPr lang="en-US" dirty="0"/>
              <a:t>Presentation </a:t>
            </a:r>
            <a:r>
              <a:rPr lang="en-US" dirty="0" err="1"/>
              <a:t>Subheader</a:t>
            </a:r>
            <a:r>
              <a:rPr lang="en-US" dirty="0"/>
              <a:t> Goes Here</a:t>
            </a:r>
          </a:p>
        </p:txBody>
      </p:sp>
      <p:sp>
        <p:nvSpPr>
          <p:cNvPr id="20" name="Text Placeholder 23">
            <a:extLst>
              <a:ext uri="{FF2B5EF4-FFF2-40B4-BE49-F238E27FC236}">
                <a16:creationId xmlns:a16="http://schemas.microsoft.com/office/drawing/2014/main" id="{E8598186-486A-584F-B7FA-A389AB6DBC40}"/>
              </a:ext>
            </a:extLst>
          </p:cNvPr>
          <p:cNvSpPr>
            <a:spLocks noGrp="1"/>
          </p:cNvSpPr>
          <p:nvPr>
            <p:ph type="body" sz="quarter" idx="17" hasCustomPrompt="1"/>
          </p:nvPr>
        </p:nvSpPr>
        <p:spPr>
          <a:xfrm>
            <a:off x="2514600" y="3789522"/>
            <a:ext cx="2286000" cy="400108"/>
          </a:xfrm>
          <a:prstGeom prst="rect">
            <a:avLst/>
          </a:prstGeom>
        </p:spPr>
        <p:txBody>
          <a:bodyPr anchor="t"/>
          <a:lstStyle>
            <a:lvl1pPr marL="0" indent="0">
              <a:lnSpc>
                <a:spcPct val="110000"/>
              </a:lnSpc>
              <a:buNone/>
              <a:defRPr kumimoji="0" lang="en-US" sz="1500" b="1" i="0" u="none" strike="noStrike" cap="none" spc="0" normalizeH="0" baseline="0" dirty="0">
                <a:ln>
                  <a:noFill/>
                </a:ln>
                <a:solidFill>
                  <a:schemeClr val="bg1"/>
                </a:solidFill>
                <a:effectLst/>
                <a:uFillTx/>
                <a:latin typeface="Segoe UI" panose="020B0500000101010101" pitchFamily="34" charset="-127"/>
                <a:ea typeface="Segoe UI" panose="020B0500000101010101" pitchFamily="34" charset="-127"/>
                <a:cs typeface="Segoe UI" panose="020B0500000101010101" pitchFamily="34" charset="-127"/>
                <a:sym typeface="Calibri"/>
              </a:defRPr>
            </a:lvl1pPr>
          </a:lstStyle>
          <a:p>
            <a:r>
              <a:rPr lang="en-US" dirty="0"/>
              <a:t>Month XX, 2021</a:t>
            </a:r>
          </a:p>
        </p:txBody>
      </p:sp>
      <p:pic>
        <p:nvPicPr>
          <p:cNvPr id="9" name="Picture 8">
            <a:extLst>
              <a:ext uri="{FF2B5EF4-FFF2-40B4-BE49-F238E27FC236}">
                <a16:creationId xmlns:a16="http://schemas.microsoft.com/office/drawing/2014/main" id="{7F7C5457-8B2F-1442-A66A-7301E804D90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77200" y="4114502"/>
            <a:ext cx="914400" cy="914400"/>
          </a:xfrm>
          <a:prstGeom prst="rect">
            <a:avLst/>
          </a:prstGeom>
        </p:spPr>
      </p:pic>
      <p:sp>
        <p:nvSpPr>
          <p:cNvPr id="10" name="Text Placeholder 2">
            <a:extLst>
              <a:ext uri="{FF2B5EF4-FFF2-40B4-BE49-F238E27FC236}">
                <a16:creationId xmlns:a16="http://schemas.microsoft.com/office/drawing/2014/main" id="{E32E89A0-76DA-40D1-942D-9FBD3413CBFA}"/>
              </a:ext>
            </a:extLst>
          </p:cNvPr>
          <p:cNvSpPr>
            <a:spLocks noGrp="1"/>
          </p:cNvSpPr>
          <p:nvPr>
            <p:ph type="body" sz="quarter" idx="18" hasCustomPrompt="1"/>
          </p:nvPr>
        </p:nvSpPr>
        <p:spPr>
          <a:xfrm>
            <a:off x="2502310" y="1078230"/>
            <a:ext cx="6309360" cy="822960"/>
          </a:xfrm>
          <a:prstGeom prst="rect">
            <a:avLst/>
          </a:prstGeom>
        </p:spPr>
        <p:txBody>
          <a:bodyPr anchor="ctr"/>
          <a:lstStyle>
            <a:lvl1pPr marL="0" indent="0">
              <a:buNone/>
              <a:defRPr sz="7900">
                <a:solidFill>
                  <a:schemeClr val="tx1"/>
                </a:solidFill>
                <a:latin typeface="Segoe UI Light" panose="020B0502040204020203" pitchFamily="34" charset="0"/>
                <a:cs typeface="Segoe UI Light" panose="020B0502040204020203" pitchFamily="34" charset="0"/>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Presentation</a:t>
            </a:r>
          </a:p>
        </p:txBody>
      </p:sp>
      <p:sp>
        <p:nvSpPr>
          <p:cNvPr id="11" name="Text Placeholder 2">
            <a:extLst>
              <a:ext uri="{FF2B5EF4-FFF2-40B4-BE49-F238E27FC236}">
                <a16:creationId xmlns:a16="http://schemas.microsoft.com/office/drawing/2014/main" id="{6D884043-5549-4DFD-ACC6-C7189F11BAA2}"/>
              </a:ext>
            </a:extLst>
          </p:cNvPr>
          <p:cNvSpPr>
            <a:spLocks noGrp="1"/>
          </p:cNvSpPr>
          <p:nvPr>
            <p:ph type="body" sz="quarter" idx="19" hasCustomPrompt="1"/>
          </p:nvPr>
        </p:nvSpPr>
        <p:spPr>
          <a:xfrm>
            <a:off x="2502310" y="2053590"/>
            <a:ext cx="6309360" cy="822960"/>
          </a:xfrm>
          <a:prstGeom prst="rect">
            <a:avLst/>
          </a:prstGeom>
        </p:spPr>
        <p:txBody>
          <a:bodyPr anchor="ctr"/>
          <a:lstStyle>
            <a:lvl1pPr marL="0" indent="0">
              <a:buNone/>
              <a:defRPr sz="7900">
                <a:solidFill>
                  <a:schemeClr val="bg1"/>
                </a:solidFill>
                <a:latin typeface="Segoe UI Light" panose="020B0502040204020203" pitchFamily="34" charset="0"/>
                <a:cs typeface="Segoe UI Light" panose="020B0502040204020203" pitchFamily="34" charset="0"/>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Title Here.</a:t>
            </a:r>
          </a:p>
        </p:txBody>
      </p:sp>
    </p:spTree>
    <p:extLst>
      <p:ext uri="{BB962C8B-B14F-4D97-AF65-F5344CB8AC3E}">
        <p14:creationId xmlns:p14="http://schemas.microsoft.com/office/powerpoint/2010/main" val="3468109905"/>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tent_2 Column_Yellow">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439E571-3F55-F445-8FA8-B76543CBA8CA}"/>
              </a:ext>
            </a:extLst>
          </p:cNvPr>
          <p:cNvSpPr/>
          <p:nvPr/>
        </p:nvSpPr>
        <p:spPr>
          <a:xfrm>
            <a:off x="0" y="0"/>
            <a:ext cx="9144000" cy="982205"/>
          </a:xfrm>
          <a:prstGeom prst="rect">
            <a:avLst/>
          </a:prstGeom>
          <a:solidFill>
            <a:schemeClr val="accent2"/>
          </a:solidFill>
          <a:ln w="25400" cap="flat">
            <a:noFill/>
            <a:prstDash val="solid"/>
            <a:bevel/>
          </a:ln>
          <a:effectLst>
            <a:outerShdw dist="23000" sx="1000" sy="1000" rotWithShape="0">
              <a:srgbClr val="000000"/>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6" name="Text Placeholder 11">
            <a:extLst>
              <a:ext uri="{FF2B5EF4-FFF2-40B4-BE49-F238E27FC236}">
                <a16:creationId xmlns:a16="http://schemas.microsoft.com/office/drawing/2014/main" id="{40CBE741-E413-2643-B96F-BA13830B9D19}"/>
              </a:ext>
            </a:extLst>
          </p:cNvPr>
          <p:cNvSpPr>
            <a:spLocks noGrp="1"/>
          </p:cNvSpPr>
          <p:nvPr>
            <p:ph type="body" sz="quarter" idx="14" hasCustomPrompt="1"/>
          </p:nvPr>
        </p:nvSpPr>
        <p:spPr>
          <a:xfrm>
            <a:off x="546847" y="1216959"/>
            <a:ext cx="3872754" cy="3429000"/>
          </a:xfrm>
          <a:prstGeom prst="rect">
            <a:avLst/>
          </a:prstGeom>
        </p:spPr>
        <p:txBody>
          <a:bodyPr vert="horz"/>
          <a:lstStyle>
            <a:lvl1pPr>
              <a:spcBef>
                <a:spcPts val="600"/>
              </a:spcBef>
              <a:buFont typeface="Arial"/>
              <a:buNone/>
              <a:defRPr lang="en-US" sz="1600" b="0" i="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233363" indent="-2333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517525"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801688" indent="-2841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085850"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4">
            <a:extLst>
              <a:ext uri="{FF2B5EF4-FFF2-40B4-BE49-F238E27FC236}">
                <a16:creationId xmlns:a16="http://schemas.microsoft.com/office/drawing/2014/main" id="{03EA6FAD-0DC3-7E44-8CDE-EA66AC0D7C8A}"/>
              </a:ext>
            </a:extLst>
          </p:cNvPr>
          <p:cNvSpPr>
            <a:spLocks noGrp="1"/>
          </p:cNvSpPr>
          <p:nvPr>
            <p:ph type="body" sz="quarter" idx="15" hasCustomPrompt="1"/>
          </p:nvPr>
        </p:nvSpPr>
        <p:spPr>
          <a:xfrm>
            <a:off x="533176" y="219075"/>
            <a:ext cx="8077424" cy="533400"/>
          </a:xfrm>
          <a:prstGeom prst="rect">
            <a:avLst/>
          </a:prstGeom>
        </p:spPr>
        <p:txBody>
          <a:bodyPr vert="horz"/>
          <a:lstStyle>
            <a:lvl1pPr>
              <a:buNone/>
              <a:defRPr lang="en-US" sz="3200" b="0" i="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US" dirty="0"/>
              <a:t>Master Title</a:t>
            </a:r>
          </a:p>
        </p:txBody>
      </p:sp>
      <p:sp>
        <p:nvSpPr>
          <p:cNvPr id="5" name="Text Placeholder 11">
            <a:extLst>
              <a:ext uri="{FF2B5EF4-FFF2-40B4-BE49-F238E27FC236}">
                <a16:creationId xmlns:a16="http://schemas.microsoft.com/office/drawing/2014/main" id="{FF0BF04D-AF43-394D-B437-AC6773C4D3E0}"/>
              </a:ext>
            </a:extLst>
          </p:cNvPr>
          <p:cNvSpPr>
            <a:spLocks noGrp="1"/>
          </p:cNvSpPr>
          <p:nvPr>
            <p:ph type="body" sz="quarter" idx="16" hasCustomPrompt="1"/>
          </p:nvPr>
        </p:nvSpPr>
        <p:spPr>
          <a:xfrm>
            <a:off x="4728882" y="1216959"/>
            <a:ext cx="3872754" cy="3429000"/>
          </a:xfrm>
          <a:prstGeom prst="rect">
            <a:avLst/>
          </a:prstGeom>
        </p:spPr>
        <p:txBody>
          <a:bodyPr vert="horz"/>
          <a:lstStyle>
            <a:lvl1pPr>
              <a:spcBef>
                <a:spcPts val="600"/>
              </a:spcBef>
              <a:buFont typeface="Arial"/>
              <a:buNone/>
              <a:defRPr lang="en-US" sz="1600" b="0" i="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233363" indent="-2333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517525"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801688" indent="-2841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085850"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219386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_Chart_Yellow">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587482-8E3A-314F-9594-DA76389EDECF}"/>
              </a:ext>
            </a:extLst>
          </p:cNvPr>
          <p:cNvSpPr/>
          <p:nvPr/>
        </p:nvSpPr>
        <p:spPr>
          <a:xfrm>
            <a:off x="0" y="0"/>
            <a:ext cx="9144000" cy="982205"/>
          </a:xfrm>
          <a:prstGeom prst="rect">
            <a:avLst/>
          </a:prstGeom>
          <a:solidFill>
            <a:schemeClr val="accent2"/>
          </a:solidFill>
          <a:ln w="25400" cap="flat">
            <a:noFill/>
            <a:prstDash val="solid"/>
            <a:bevel/>
          </a:ln>
          <a:effectLst>
            <a:outerShdw dist="23000" sx="1000" sy="1000" rotWithShape="0">
              <a:srgbClr val="000000"/>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7" name="Text Placeholder 14">
            <a:extLst>
              <a:ext uri="{FF2B5EF4-FFF2-40B4-BE49-F238E27FC236}">
                <a16:creationId xmlns:a16="http://schemas.microsoft.com/office/drawing/2014/main" id="{03EA6FAD-0DC3-7E44-8CDE-EA66AC0D7C8A}"/>
              </a:ext>
            </a:extLst>
          </p:cNvPr>
          <p:cNvSpPr>
            <a:spLocks noGrp="1"/>
          </p:cNvSpPr>
          <p:nvPr>
            <p:ph type="body" sz="quarter" idx="15" hasCustomPrompt="1"/>
          </p:nvPr>
        </p:nvSpPr>
        <p:spPr>
          <a:xfrm>
            <a:off x="533176" y="219075"/>
            <a:ext cx="8077424" cy="533400"/>
          </a:xfrm>
          <a:prstGeom prst="rect">
            <a:avLst/>
          </a:prstGeom>
        </p:spPr>
        <p:txBody>
          <a:bodyPr vert="horz"/>
          <a:lstStyle>
            <a:lvl1pPr>
              <a:buNone/>
              <a:defRPr lang="en-US" sz="3200" b="0" i="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US" dirty="0"/>
              <a:t>Master Title</a:t>
            </a:r>
          </a:p>
        </p:txBody>
      </p:sp>
      <p:sp>
        <p:nvSpPr>
          <p:cNvPr id="5" name="Chart Placeholder 9">
            <a:extLst>
              <a:ext uri="{FF2B5EF4-FFF2-40B4-BE49-F238E27FC236}">
                <a16:creationId xmlns:a16="http://schemas.microsoft.com/office/drawing/2014/main" id="{9DCFA120-CF40-814B-9AB4-72D80D1E1EAF}"/>
              </a:ext>
            </a:extLst>
          </p:cNvPr>
          <p:cNvSpPr>
            <a:spLocks noGrp="1"/>
          </p:cNvSpPr>
          <p:nvPr>
            <p:ph type="chart" sz="quarter" idx="11"/>
          </p:nvPr>
        </p:nvSpPr>
        <p:spPr>
          <a:xfrm>
            <a:off x="546846" y="1200150"/>
            <a:ext cx="8050308" cy="3398744"/>
          </a:xfrm>
          <a:prstGeom prst="rect">
            <a:avLst/>
          </a:prstGeom>
        </p:spPr>
        <p:txBody>
          <a:bodyPr/>
          <a:lstStyle>
            <a:lvl1pPr marL="0" indent="0">
              <a:buNone/>
              <a:defRPr sz="1800">
                <a:latin typeface="Segoe UI" panose="020B0500000101010101" pitchFamily="34" charset="-127"/>
                <a:ea typeface="Segoe UI" panose="020B0500000101010101" pitchFamily="34" charset="-127"/>
                <a:cs typeface="Segoe UI" panose="020B0500000101010101" pitchFamily="34" charset="-127"/>
              </a:defRPr>
            </a:lvl1pPr>
          </a:lstStyle>
          <a:p>
            <a:r>
              <a:rPr lang="en-US"/>
              <a:t>Click icon to add chart</a:t>
            </a:r>
            <a:endParaRPr lang="en-US" dirty="0"/>
          </a:p>
        </p:txBody>
      </p:sp>
    </p:spTree>
    <p:extLst>
      <p:ext uri="{BB962C8B-B14F-4D97-AF65-F5344CB8AC3E}">
        <p14:creationId xmlns:p14="http://schemas.microsoft.com/office/powerpoint/2010/main" val="1871606918"/>
      </p:ext>
    </p:extLst>
  </p:cSld>
  <p:clrMapOvr>
    <a:masterClrMapping/>
  </p:clrMapOvr>
  <p:transition spd="med"/>
  <p:extLst>
    <p:ext uri="{DCECCB84-F9BA-43D5-87BE-67443E8EF086}">
      <p15:sldGuideLst xmlns:p15="http://schemas.microsoft.com/office/powerpoint/2012/main">
        <p15:guide id="1" orient="horz" pos="75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Content_Chart_Yellow">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587482-8E3A-314F-9594-DA76389EDECF}"/>
              </a:ext>
            </a:extLst>
          </p:cNvPr>
          <p:cNvSpPr/>
          <p:nvPr/>
        </p:nvSpPr>
        <p:spPr>
          <a:xfrm>
            <a:off x="0" y="0"/>
            <a:ext cx="9144000" cy="982205"/>
          </a:xfrm>
          <a:prstGeom prst="rect">
            <a:avLst/>
          </a:prstGeom>
          <a:solidFill>
            <a:srgbClr val="83C8BC"/>
          </a:solidFill>
          <a:ln w="25400" cap="flat">
            <a:noFill/>
            <a:prstDash val="solid"/>
            <a:bevel/>
          </a:ln>
          <a:effectLst>
            <a:outerShdw dist="23000" sx="1000" sy="1000" rotWithShape="0">
              <a:srgbClr val="000000"/>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7" name="Text Placeholder 14">
            <a:extLst>
              <a:ext uri="{FF2B5EF4-FFF2-40B4-BE49-F238E27FC236}">
                <a16:creationId xmlns:a16="http://schemas.microsoft.com/office/drawing/2014/main" id="{03EA6FAD-0DC3-7E44-8CDE-EA66AC0D7C8A}"/>
              </a:ext>
            </a:extLst>
          </p:cNvPr>
          <p:cNvSpPr>
            <a:spLocks noGrp="1"/>
          </p:cNvSpPr>
          <p:nvPr>
            <p:ph type="body" sz="quarter" idx="15" hasCustomPrompt="1"/>
          </p:nvPr>
        </p:nvSpPr>
        <p:spPr>
          <a:xfrm>
            <a:off x="533176" y="219075"/>
            <a:ext cx="8077424" cy="533400"/>
          </a:xfrm>
          <a:prstGeom prst="rect">
            <a:avLst/>
          </a:prstGeom>
        </p:spPr>
        <p:txBody>
          <a:bodyPr vert="horz"/>
          <a:lstStyle>
            <a:lvl1pPr>
              <a:buNone/>
              <a:defRPr lang="en-US" sz="3200" b="0" i="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US" dirty="0"/>
              <a:t>Master Title</a:t>
            </a:r>
          </a:p>
        </p:txBody>
      </p:sp>
      <p:sp>
        <p:nvSpPr>
          <p:cNvPr id="5" name="Chart Placeholder 9">
            <a:extLst>
              <a:ext uri="{FF2B5EF4-FFF2-40B4-BE49-F238E27FC236}">
                <a16:creationId xmlns:a16="http://schemas.microsoft.com/office/drawing/2014/main" id="{9DCFA120-CF40-814B-9AB4-72D80D1E1EAF}"/>
              </a:ext>
            </a:extLst>
          </p:cNvPr>
          <p:cNvSpPr>
            <a:spLocks noGrp="1"/>
          </p:cNvSpPr>
          <p:nvPr>
            <p:ph type="chart" sz="quarter" idx="11"/>
          </p:nvPr>
        </p:nvSpPr>
        <p:spPr>
          <a:xfrm>
            <a:off x="546846" y="1200150"/>
            <a:ext cx="8050308" cy="3398744"/>
          </a:xfrm>
          <a:prstGeom prst="rect">
            <a:avLst/>
          </a:prstGeom>
        </p:spPr>
        <p:txBody>
          <a:bodyPr/>
          <a:lstStyle>
            <a:lvl1pPr marL="0" indent="0">
              <a:buNone/>
              <a:defRPr sz="1800">
                <a:latin typeface="Segoe UI" panose="020B0500000101010101" pitchFamily="34" charset="-127"/>
                <a:ea typeface="Segoe UI" panose="020B0500000101010101" pitchFamily="34" charset="-127"/>
                <a:cs typeface="Segoe UI" panose="020B0500000101010101" pitchFamily="34" charset="-127"/>
              </a:defRPr>
            </a:lvl1pPr>
          </a:lstStyle>
          <a:p>
            <a:r>
              <a:rPr lang="en-US"/>
              <a:t>Click icon to add chart</a:t>
            </a:r>
            <a:endParaRPr lang="en-US" dirty="0"/>
          </a:p>
        </p:txBody>
      </p:sp>
    </p:spTree>
    <p:extLst>
      <p:ext uri="{BB962C8B-B14F-4D97-AF65-F5344CB8AC3E}">
        <p14:creationId xmlns:p14="http://schemas.microsoft.com/office/powerpoint/2010/main" val="4217138239"/>
      </p:ext>
    </p:extLst>
  </p:cSld>
  <p:clrMapOvr>
    <a:masterClrMapping/>
  </p:clrMapOvr>
  <p:transition spd="med"/>
  <p:extLst>
    <p:ext uri="{DCECCB84-F9BA-43D5-87BE-67443E8EF086}">
      <p15:sldGuideLst xmlns:p15="http://schemas.microsoft.com/office/powerpoint/2012/main">
        <p15:guide id="1" orient="horz" pos="75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hoto_Content Page_Yellow">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C3923A-41C4-DD43-9107-962190E8ED65}"/>
              </a:ext>
            </a:extLst>
          </p:cNvPr>
          <p:cNvSpPr/>
          <p:nvPr/>
        </p:nvSpPr>
        <p:spPr>
          <a:xfrm>
            <a:off x="5410200" y="0"/>
            <a:ext cx="3733800" cy="982205"/>
          </a:xfrm>
          <a:prstGeom prst="rect">
            <a:avLst/>
          </a:prstGeom>
          <a:solidFill>
            <a:schemeClr val="accent2"/>
          </a:solidFill>
          <a:ln w="25400" cap="flat">
            <a:noFill/>
            <a:prstDash val="solid"/>
            <a:bevel/>
          </a:ln>
          <a:effectLst>
            <a:outerShdw dist="23000" sx="1000" sy="1000" rotWithShape="0">
              <a:srgbClr val="000000"/>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4" name="Text Placeholder 14">
            <a:extLst>
              <a:ext uri="{FF2B5EF4-FFF2-40B4-BE49-F238E27FC236}">
                <a16:creationId xmlns:a16="http://schemas.microsoft.com/office/drawing/2014/main" id="{B39DCD30-9783-554A-B1F1-3F83C0EF4778}"/>
              </a:ext>
            </a:extLst>
          </p:cNvPr>
          <p:cNvSpPr>
            <a:spLocks noGrp="1"/>
          </p:cNvSpPr>
          <p:nvPr>
            <p:ph type="body" sz="quarter" idx="15" hasCustomPrompt="1"/>
          </p:nvPr>
        </p:nvSpPr>
        <p:spPr>
          <a:xfrm>
            <a:off x="5638800" y="219075"/>
            <a:ext cx="3200400" cy="533400"/>
          </a:xfrm>
          <a:prstGeom prst="rect">
            <a:avLst/>
          </a:prstGeom>
        </p:spPr>
        <p:txBody>
          <a:bodyPr vert="horz"/>
          <a:lstStyle>
            <a:lvl1pPr>
              <a:buNone/>
              <a:defRPr lang="en-US" sz="3200" b="0" i="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US" dirty="0"/>
              <a:t>Master Title</a:t>
            </a:r>
          </a:p>
        </p:txBody>
      </p:sp>
      <p:sp>
        <p:nvSpPr>
          <p:cNvPr id="12" name="Picture Placeholder 2">
            <a:extLst>
              <a:ext uri="{FF2B5EF4-FFF2-40B4-BE49-F238E27FC236}">
                <a16:creationId xmlns:a16="http://schemas.microsoft.com/office/drawing/2014/main" id="{B4C26055-F0AF-AE4A-826A-F36D36A61446}"/>
              </a:ext>
            </a:extLst>
          </p:cNvPr>
          <p:cNvSpPr>
            <a:spLocks noGrp="1"/>
          </p:cNvSpPr>
          <p:nvPr>
            <p:ph type="pic" sz="quarter" idx="12"/>
          </p:nvPr>
        </p:nvSpPr>
        <p:spPr>
          <a:xfrm>
            <a:off x="0" y="-4"/>
            <a:ext cx="5410200" cy="5143504"/>
          </a:xfrm>
          <a:prstGeom prst="rect">
            <a:avLst/>
          </a:prstGeom>
          <a:solidFill>
            <a:schemeClr val="bg2">
              <a:lumMod val="20000"/>
              <a:lumOff val="80000"/>
            </a:schemeClr>
          </a:solidFill>
        </p:spPr>
        <p:txBody>
          <a:bodyPr anchor="ctr"/>
          <a:lstStyle>
            <a:lvl1pPr marL="0" indent="0" algn="ctr">
              <a:buNone/>
              <a:defRPr>
                <a:solidFill>
                  <a:schemeClr val="tx1"/>
                </a:solidFill>
                <a:latin typeface="Segoe UI" panose="020B0500000101010101" pitchFamily="34" charset="-127"/>
                <a:ea typeface="Segoe UI" panose="020B0500000101010101" pitchFamily="34" charset="-127"/>
                <a:cs typeface="Segoe UI" panose="020B0500000101010101" pitchFamily="34" charset="-127"/>
              </a:defRPr>
            </a:lvl1pPr>
          </a:lstStyle>
          <a:p>
            <a:r>
              <a:rPr lang="en-US"/>
              <a:t>Click icon to add picture</a:t>
            </a:r>
            <a:endParaRPr lang="en-US" dirty="0"/>
          </a:p>
        </p:txBody>
      </p:sp>
      <p:sp>
        <p:nvSpPr>
          <p:cNvPr id="15" name="Text Placeholder 11">
            <a:extLst>
              <a:ext uri="{FF2B5EF4-FFF2-40B4-BE49-F238E27FC236}">
                <a16:creationId xmlns:a16="http://schemas.microsoft.com/office/drawing/2014/main" id="{21BFB538-650F-7042-B2B6-47C0D8A00952}"/>
              </a:ext>
            </a:extLst>
          </p:cNvPr>
          <p:cNvSpPr>
            <a:spLocks noGrp="1"/>
          </p:cNvSpPr>
          <p:nvPr>
            <p:ph type="body" sz="quarter" idx="14" hasCustomPrompt="1"/>
          </p:nvPr>
        </p:nvSpPr>
        <p:spPr>
          <a:xfrm>
            <a:off x="5656729" y="1200151"/>
            <a:ext cx="3182471" cy="3124200"/>
          </a:xfrm>
          <a:prstGeom prst="rect">
            <a:avLst/>
          </a:prstGeom>
        </p:spPr>
        <p:txBody>
          <a:bodyPr vert="horz"/>
          <a:lstStyle>
            <a:lvl1pPr>
              <a:spcBef>
                <a:spcPts val="600"/>
              </a:spcBef>
              <a:buFont typeface="Arial"/>
              <a:buNone/>
              <a:defRPr lang="en-US" sz="1600" b="0" i="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233363" indent="-2333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517525"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801688" indent="-2841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085850"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9625041"/>
      </p:ext>
    </p:extLst>
  </p:cSld>
  <p:clrMapOvr>
    <a:masterClrMapping/>
  </p:clrMapOvr>
  <p:transition spd="med"/>
  <p:extLst>
    <p:ext uri="{DCECCB84-F9BA-43D5-87BE-67443E8EF086}">
      <p15:sldGuideLst xmlns:p15="http://schemas.microsoft.com/office/powerpoint/2012/main">
        <p15:guide id="1" orient="horz" pos="75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_1 Column_Blu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9B1F36-1763-DB47-A910-36D32A38DAE7}"/>
              </a:ext>
            </a:extLst>
          </p:cNvPr>
          <p:cNvSpPr/>
          <p:nvPr/>
        </p:nvSpPr>
        <p:spPr>
          <a:xfrm>
            <a:off x="0" y="0"/>
            <a:ext cx="9144000" cy="982205"/>
          </a:xfrm>
          <a:prstGeom prst="rect">
            <a:avLst/>
          </a:prstGeom>
          <a:solidFill>
            <a:schemeClr val="accent3"/>
          </a:solidFill>
          <a:ln w="25400" cap="flat">
            <a:noFill/>
            <a:prstDash val="solid"/>
            <a:bevel/>
          </a:ln>
          <a:effectLst>
            <a:outerShdw dist="23000" sx="1000" sy="1000" rotWithShape="0">
              <a:srgbClr val="000000"/>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6" name="Text Placeholder 11">
            <a:extLst>
              <a:ext uri="{FF2B5EF4-FFF2-40B4-BE49-F238E27FC236}">
                <a16:creationId xmlns:a16="http://schemas.microsoft.com/office/drawing/2014/main" id="{40CBE741-E413-2643-B96F-BA13830B9D19}"/>
              </a:ext>
            </a:extLst>
          </p:cNvPr>
          <p:cNvSpPr>
            <a:spLocks noGrp="1"/>
          </p:cNvSpPr>
          <p:nvPr>
            <p:ph type="body" sz="quarter" idx="14" hasCustomPrompt="1"/>
          </p:nvPr>
        </p:nvSpPr>
        <p:spPr>
          <a:xfrm>
            <a:off x="546846" y="1216959"/>
            <a:ext cx="8063753" cy="3429000"/>
          </a:xfrm>
          <a:prstGeom prst="rect">
            <a:avLst/>
          </a:prstGeom>
        </p:spPr>
        <p:txBody>
          <a:bodyPr vert="horz"/>
          <a:lstStyle>
            <a:lvl1pPr>
              <a:spcBef>
                <a:spcPts val="600"/>
              </a:spcBef>
              <a:buFont typeface="Arial"/>
              <a:buNone/>
              <a:defRPr lang="en-US" sz="1600" b="0" i="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233363" indent="-2333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517525"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801688" indent="-2841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085850"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4">
            <a:extLst>
              <a:ext uri="{FF2B5EF4-FFF2-40B4-BE49-F238E27FC236}">
                <a16:creationId xmlns:a16="http://schemas.microsoft.com/office/drawing/2014/main" id="{03EA6FAD-0DC3-7E44-8CDE-EA66AC0D7C8A}"/>
              </a:ext>
            </a:extLst>
          </p:cNvPr>
          <p:cNvSpPr>
            <a:spLocks noGrp="1"/>
          </p:cNvSpPr>
          <p:nvPr>
            <p:ph type="body" sz="quarter" idx="15" hasCustomPrompt="1"/>
          </p:nvPr>
        </p:nvSpPr>
        <p:spPr>
          <a:xfrm>
            <a:off x="533176" y="219075"/>
            <a:ext cx="8077424" cy="533400"/>
          </a:xfrm>
          <a:prstGeom prst="rect">
            <a:avLst/>
          </a:prstGeom>
        </p:spPr>
        <p:txBody>
          <a:bodyPr vert="horz"/>
          <a:lstStyle>
            <a:lvl1pPr>
              <a:buNone/>
              <a:defRPr lang="en-US" sz="3200" b="0" i="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US" dirty="0"/>
              <a:t>Master Title</a:t>
            </a:r>
          </a:p>
        </p:txBody>
      </p:sp>
    </p:spTree>
    <p:extLst>
      <p:ext uri="{BB962C8B-B14F-4D97-AF65-F5344CB8AC3E}">
        <p14:creationId xmlns:p14="http://schemas.microsoft.com/office/powerpoint/2010/main" val="784241132"/>
      </p:ext>
    </p:extLst>
  </p:cSld>
  <p:clrMapOvr>
    <a:masterClrMapping/>
  </p:clrMapOvr>
  <p:transition spd="med"/>
  <p:extLst>
    <p:ext uri="{DCECCB84-F9BA-43D5-87BE-67443E8EF086}">
      <p15:sldGuideLst xmlns:p15="http://schemas.microsoft.com/office/powerpoint/2012/main">
        <p15:guide id="1" orient="horz" pos="75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Content_1 Column_Blu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9B1F36-1763-DB47-A910-36D32A38DAE7}"/>
              </a:ext>
            </a:extLst>
          </p:cNvPr>
          <p:cNvSpPr/>
          <p:nvPr/>
        </p:nvSpPr>
        <p:spPr>
          <a:xfrm>
            <a:off x="0" y="0"/>
            <a:ext cx="9144000" cy="982205"/>
          </a:xfrm>
          <a:prstGeom prst="rect">
            <a:avLst/>
          </a:prstGeom>
          <a:solidFill>
            <a:srgbClr val="622650"/>
          </a:solidFill>
          <a:ln w="25400" cap="flat">
            <a:noFill/>
            <a:prstDash val="solid"/>
            <a:bevel/>
          </a:ln>
          <a:effectLst>
            <a:outerShdw dist="23000" sx="1000" sy="1000" rotWithShape="0">
              <a:srgbClr val="000000"/>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6" name="Text Placeholder 11">
            <a:extLst>
              <a:ext uri="{FF2B5EF4-FFF2-40B4-BE49-F238E27FC236}">
                <a16:creationId xmlns:a16="http://schemas.microsoft.com/office/drawing/2014/main" id="{40CBE741-E413-2643-B96F-BA13830B9D19}"/>
              </a:ext>
            </a:extLst>
          </p:cNvPr>
          <p:cNvSpPr>
            <a:spLocks noGrp="1"/>
          </p:cNvSpPr>
          <p:nvPr>
            <p:ph type="body" sz="quarter" idx="14" hasCustomPrompt="1"/>
          </p:nvPr>
        </p:nvSpPr>
        <p:spPr>
          <a:xfrm>
            <a:off x="546846" y="1216959"/>
            <a:ext cx="8063753" cy="3429000"/>
          </a:xfrm>
          <a:prstGeom prst="rect">
            <a:avLst/>
          </a:prstGeom>
        </p:spPr>
        <p:txBody>
          <a:bodyPr vert="horz"/>
          <a:lstStyle>
            <a:lvl1pPr>
              <a:spcBef>
                <a:spcPts val="600"/>
              </a:spcBef>
              <a:buFont typeface="Arial"/>
              <a:buNone/>
              <a:defRPr lang="en-US" sz="1600" b="0" i="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233363" indent="-2333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517525"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801688" indent="-2841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085850"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4">
            <a:extLst>
              <a:ext uri="{FF2B5EF4-FFF2-40B4-BE49-F238E27FC236}">
                <a16:creationId xmlns:a16="http://schemas.microsoft.com/office/drawing/2014/main" id="{03EA6FAD-0DC3-7E44-8CDE-EA66AC0D7C8A}"/>
              </a:ext>
            </a:extLst>
          </p:cNvPr>
          <p:cNvSpPr>
            <a:spLocks noGrp="1"/>
          </p:cNvSpPr>
          <p:nvPr>
            <p:ph type="body" sz="quarter" idx="15" hasCustomPrompt="1"/>
          </p:nvPr>
        </p:nvSpPr>
        <p:spPr>
          <a:xfrm>
            <a:off x="533176" y="219075"/>
            <a:ext cx="8077424" cy="533400"/>
          </a:xfrm>
          <a:prstGeom prst="rect">
            <a:avLst/>
          </a:prstGeom>
        </p:spPr>
        <p:txBody>
          <a:bodyPr vert="horz"/>
          <a:lstStyle>
            <a:lvl1pPr>
              <a:buNone/>
              <a:defRPr lang="en-US" sz="3200" b="0" i="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US" dirty="0"/>
              <a:t>Master Title</a:t>
            </a:r>
          </a:p>
        </p:txBody>
      </p:sp>
    </p:spTree>
    <p:extLst>
      <p:ext uri="{BB962C8B-B14F-4D97-AF65-F5344CB8AC3E}">
        <p14:creationId xmlns:p14="http://schemas.microsoft.com/office/powerpoint/2010/main" val="2717748366"/>
      </p:ext>
    </p:extLst>
  </p:cSld>
  <p:clrMapOvr>
    <a:masterClrMapping/>
  </p:clrMapOvr>
  <p:transition spd="med"/>
  <p:extLst>
    <p:ext uri="{DCECCB84-F9BA-43D5-87BE-67443E8EF086}">
      <p15:sldGuideLst xmlns:p15="http://schemas.microsoft.com/office/powerpoint/2012/main">
        <p15:guide id="1" orient="horz" pos="75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tent_2 Column_Blu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4CFF45-499E-4448-8028-B56CB5805D5F}"/>
              </a:ext>
            </a:extLst>
          </p:cNvPr>
          <p:cNvSpPr/>
          <p:nvPr/>
        </p:nvSpPr>
        <p:spPr>
          <a:xfrm>
            <a:off x="0" y="0"/>
            <a:ext cx="9144000" cy="982205"/>
          </a:xfrm>
          <a:prstGeom prst="rect">
            <a:avLst/>
          </a:prstGeom>
          <a:solidFill>
            <a:schemeClr val="accent3"/>
          </a:solidFill>
          <a:ln w="25400" cap="flat">
            <a:noFill/>
            <a:prstDash val="solid"/>
            <a:bevel/>
          </a:ln>
          <a:effectLst>
            <a:outerShdw dist="23000" sx="1000" sy="1000" rotWithShape="0">
              <a:srgbClr val="000000"/>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6" name="Text Placeholder 11">
            <a:extLst>
              <a:ext uri="{FF2B5EF4-FFF2-40B4-BE49-F238E27FC236}">
                <a16:creationId xmlns:a16="http://schemas.microsoft.com/office/drawing/2014/main" id="{40CBE741-E413-2643-B96F-BA13830B9D19}"/>
              </a:ext>
            </a:extLst>
          </p:cNvPr>
          <p:cNvSpPr>
            <a:spLocks noGrp="1"/>
          </p:cNvSpPr>
          <p:nvPr>
            <p:ph type="body" sz="quarter" idx="14" hasCustomPrompt="1"/>
          </p:nvPr>
        </p:nvSpPr>
        <p:spPr>
          <a:xfrm>
            <a:off x="546847" y="1216959"/>
            <a:ext cx="3872754" cy="3429000"/>
          </a:xfrm>
          <a:prstGeom prst="rect">
            <a:avLst/>
          </a:prstGeom>
        </p:spPr>
        <p:txBody>
          <a:bodyPr vert="horz"/>
          <a:lstStyle>
            <a:lvl1pPr>
              <a:spcBef>
                <a:spcPts val="600"/>
              </a:spcBef>
              <a:buFont typeface="Arial"/>
              <a:buNone/>
              <a:defRPr lang="en-US" sz="1600" b="0" i="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233363" indent="-2333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517525"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801688" indent="-2841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085850"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4">
            <a:extLst>
              <a:ext uri="{FF2B5EF4-FFF2-40B4-BE49-F238E27FC236}">
                <a16:creationId xmlns:a16="http://schemas.microsoft.com/office/drawing/2014/main" id="{03EA6FAD-0DC3-7E44-8CDE-EA66AC0D7C8A}"/>
              </a:ext>
            </a:extLst>
          </p:cNvPr>
          <p:cNvSpPr>
            <a:spLocks noGrp="1"/>
          </p:cNvSpPr>
          <p:nvPr>
            <p:ph type="body" sz="quarter" idx="15" hasCustomPrompt="1"/>
          </p:nvPr>
        </p:nvSpPr>
        <p:spPr>
          <a:xfrm>
            <a:off x="533176" y="219075"/>
            <a:ext cx="8077424" cy="533400"/>
          </a:xfrm>
          <a:prstGeom prst="rect">
            <a:avLst/>
          </a:prstGeom>
        </p:spPr>
        <p:txBody>
          <a:bodyPr vert="horz"/>
          <a:lstStyle>
            <a:lvl1pPr>
              <a:buNone/>
              <a:defRPr lang="en-US" sz="3200" b="0" i="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US" dirty="0"/>
              <a:t>Master Title</a:t>
            </a:r>
          </a:p>
        </p:txBody>
      </p:sp>
      <p:sp>
        <p:nvSpPr>
          <p:cNvPr id="5" name="Text Placeholder 11">
            <a:extLst>
              <a:ext uri="{FF2B5EF4-FFF2-40B4-BE49-F238E27FC236}">
                <a16:creationId xmlns:a16="http://schemas.microsoft.com/office/drawing/2014/main" id="{FF0BF04D-AF43-394D-B437-AC6773C4D3E0}"/>
              </a:ext>
            </a:extLst>
          </p:cNvPr>
          <p:cNvSpPr>
            <a:spLocks noGrp="1"/>
          </p:cNvSpPr>
          <p:nvPr>
            <p:ph type="body" sz="quarter" idx="16" hasCustomPrompt="1"/>
          </p:nvPr>
        </p:nvSpPr>
        <p:spPr>
          <a:xfrm>
            <a:off x="4728882" y="1216959"/>
            <a:ext cx="3872754" cy="3429000"/>
          </a:xfrm>
          <a:prstGeom prst="rect">
            <a:avLst/>
          </a:prstGeom>
        </p:spPr>
        <p:txBody>
          <a:bodyPr vert="horz"/>
          <a:lstStyle>
            <a:lvl1pPr>
              <a:spcBef>
                <a:spcPts val="600"/>
              </a:spcBef>
              <a:buFont typeface="Arial"/>
              <a:buNone/>
              <a:defRPr lang="en-US" sz="1600" b="0" i="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233363" indent="-2333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517525"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801688" indent="-2841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085850"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3167744"/>
      </p:ext>
    </p:extLst>
  </p:cSld>
  <p:clrMapOvr>
    <a:masterClrMapping/>
  </p:clrMapOvr>
  <p:transition spd="med"/>
  <p:extLst>
    <p:ext uri="{DCECCB84-F9BA-43D5-87BE-67443E8EF086}">
      <p15:sldGuideLst xmlns:p15="http://schemas.microsoft.com/office/powerpoint/2012/main">
        <p15:guide id="1" orient="horz" pos="75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tent_Chart_Blu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6DB89F-1C07-8E48-94FE-B42F26744B86}"/>
              </a:ext>
            </a:extLst>
          </p:cNvPr>
          <p:cNvSpPr/>
          <p:nvPr/>
        </p:nvSpPr>
        <p:spPr>
          <a:xfrm>
            <a:off x="0" y="0"/>
            <a:ext cx="9144000" cy="982205"/>
          </a:xfrm>
          <a:prstGeom prst="rect">
            <a:avLst/>
          </a:prstGeom>
          <a:solidFill>
            <a:schemeClr val="accent3"/>
          </a:solidFill>
          <a:ln w="25400" cap="flat">
            <a:noFill/>
            <a:prstDash val="solid"/>
            <a:bevel/>
          </a:ln>
          <a:effectLst>
            <a:outerShdw dist="23000" sx="1000" sy="1000" rotWithShape="0">
              <a:srgbClr val="000000"/>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7" name="Text Placeholder 14">
            <a:extLst>
              <a:ext uri="{FF2B5EF4-FFF2-40B4-BE49-F238E27FC236}">
                <a16:creationId xmlns:a16="http://schemas.microsoft.com/office/drawing/2014/main" id="{03EA6FAD-0DC3-7E44-8CDE-EA66AC0D7C8A}"/>
              </a:ext>
            </a:extLst>
          </p:cNvPr>
          <p:cNvSpPr>
            <a:spLocks noGrp="1"/>
          </p:cNvSpPr>
          <p:nvPr>
            <p:ph type="body" sz="quarter" idx="15" hasCustomPrompt="1"/>
          </p:nvPr>
        </p:nvSpPr>
        <p:spPr>
          <a:xfrm>
            <a:off x="533176" y="219075"/>
            <a:ext cx="8077424" cy="533400"/>
          </a:xfrm>
          <a:prstGeom prst="rect">
            <a:avLst/>
          </a:prstGeom>
        </p:spPr>
        <p:txBody>
          <a:bodyPr vert="horz"/>
          <a:lstStyle>
            <a:lvl1pPr>
              <a:buNone/>
              <a:defRPr lang="en-US" sz="3200" b="0" i="0" dirty="0">
                <a:solidFill>
                  <a:schemeClr val="bg1"/>
                </a:solidFill>
                <a:latin typeface="+mj-lt"/>
                <a:ea typeface="Segoe UI Light" panose="020B0502040204020203" pitchFamily="34" charset="0"/>
                <a:cs typeface="Segoe UI Light" panose="020B0502040204020203" pitchFamily="34" charset="0"/>
              </a:defRPr>
            </a:lvl1pPr>
            <a:lvl2pPr>
              <a:buNone/>
              <a:defRPr/>
            </a:lvl2pPr>
            <a:lvl3pPr>
              <a:buNone/>
              <a:defRPr/>
            </a:lvl3pPr>
            <a:lvl4pPr>
              <a:buNone/>
              <a:defRPr/>
            </a:lvl4pPr>
            <a:lvl5pPr>
              <a:buNone/>
              <a:defRPr/>
            </a:lvl5pPr>
          </a:lstStyle>
          <a:p>
            <a:pPr lvl="0"/>
            <a:r>
              <a:rPr lang="en-US" dirty="0"/>
              <a:t>Master Title</a:t>
            </a:r>
          </a:p>
        </p:txBody>
      </p:sp>
      <p:sp>
        <p:nvSpPr>
          <p:cNvPr id="5" name="Chart Placeholder 9">
            <a:extLst>
              <a:ext uri="{FF2B5EF4-FFF2-40B4-BE49-F238E27FC236}">
                <a16:creationId xmlns:a16="http://schemas.microsoft.com/office/drawing/2014/main" id="{16FB5A88-9828-554C-B36C-245740BAFCF3}"/>
              </a:ext>
            </a:extLst>
          </p:cNvPr>
          <p:cNvSpPr>
            <a:spLocks noGrp="1"/>
          </p:cNvSpPr>
          <p:nvPr>
            <p:ph type="chart" sz="quarter" idx="11"/>
          </p:nvPr>
        </p:nvSpPr>
        <p:spPr>
          <a:xfrm>
            <a:off x="546846" y="1200150"/>
            <a:ext cx="8050308" cy="3398744"/>
          </a:xfrm>
          <a:prstGeom prst="rect">
            <a:avLst/>
          </a:prstGeom>
        </p:spPr>
        <p:txBody>
          <a:bodyPr/>
          <a:lstStyle>
            <a:lvl1pPr marL="0" indent="0">
              <a:buNone/>
              <a:defRPr sz="1800">
                <a:latin typeface="Segoe UI" panose="020B0500000101010101" pitchFamily="34" charset="-127"/>
                <a:ea typeface="Segoe UI" panose="020B0500000101010101" pitchFamily="34" charset="-127"/>
                <a:cs typeface="Segoe UI" panose="020B0500000101010101" pitchFamily="34" charset="-127"/>
              </a:defRPr>
            </a:lvl1pPr>
          </a:lstStyle>
          <a:p>
            <a:r>
              <a:rPr lang="en-US"/>
              <a:t>Click icon to add chart</a:t>
            </a:r>
            <a:endParaRPr lang="en-US" dirty="0"/>
          </a:p>
        </p:txBody>
      </p:sp>
    </p:spTree>
    <p:extLst>
      <p:ext uri="{BB962C8B-B14F-4D97-AF65-F5344CB8AC3E}">
        <p14:creationId xmlns:p14="http://schemas.microsoft.com/office/powerpoint/2010/main" val="3187778425"/>
      </p:ext>
    </p:extLst>
  </p:cSld>
  <p:clrMapOvr>
    <a:masterClrMapping/>
  </p:clrMapOvr>
  <p:transition spd="med"/>
  <p:extLst>
    <p:ext uri="{DCECCB84-F9BA-43D5-87BE-67443E8EF086}">
      <p15:sldGuideLst xmlns:p15="http://schemas.microsoft.com/office/powerpoint/2012/main">
        <p15:guide id="1" orient="horz" pos="75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hoto_Content Page_Blu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423E60-E41D-F64C-82FE-5A1E83D77C2B}"/>
              </a:ext>
            </a:extLst>
          </p:cNvPr>
          <p:cNvSpPr/>
          <p:nvPr/>
        </p:nvSpPr>
        <p:spPr>
          <a:xfrm>
            <a:off x="5410200" y="0"/>
            <a:ext cx="3733800" cy="982205"/>
          </a:xfrm>
          <a:prstGeom prst="rect">
            <a:avLst/>
          </a:prstGeom>
          <a:solidFill>
            <a:schemeClr val="accent3"/>
          </a:solidFill>
          <a:ln w="25400" cap="flat">
            <a:noFill/>
            <a:prstDash val="solid"/>
            <a:bevel/>
          </a:ln>
          <a:effectLst>
            <a:outerShdw dist="23000" sx="1000" sy="1000" rotWithShape="0">
              <a:srgbClr val="000000"/>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4" name="Text Placeholder 14">
            <a:extLst>
              <a:ext uri="{FF2B5EF4-FFF2-40B4-BE49-F238E27FC236}">
                <a16:creationId xmlns:a16="http://schemas.microsoft.com/office/drawing/2014/main" id="{B39DCD30-9783-554A-B1F1-3F83C0EF4778}"/>
              </a:ext>
            </a:extLst>
          </p:cNvPr>
          <p:cNvSpPr>
            <a:spLocks noGrp="1"/>
          </p:cNvSpPr>
          <p:nvPr>
            <p:ph type="body" sz="quarter" idx="15" hasCustomPrompt="1"/>
          </p:nvPr>
        </p:nvSpPr>
        <p:spPr>
          <a:xfrm>
            <a:off x="5638800" y="219075"/>
            <a:ext cx="3200400" cy="533400"/>
          </a:xfrm>
          <a:prstGeom prst="rect">
            <a:avLst/>
          </a:prstGeom>
        </p:spPr>
        <p:txBody>
          <a:bodyPr vert="horz"/>
          <a:lstStyle>
            <a:lvl1pPr>
              <a:buNone/>
              <a:defRPr lang="en-US" sz="3200" b="0" i="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US" dirty="0"/>
              <a:t>Master Title</a:t>
            </a:r>
          </a:p>
        </p:txBody>
      </p:sp>
      <p:sp>
        <p:nvSpPr>
          <p:cNvPr id="12" name="Picture Placeholder 2">
            <a:extLst>
              <a:ext uri="{FF2B5EF4-FFF2-40B4-BE49-F238E27FC236}">
                <a16:creationId xmlns:a16="http://schemas.microsoft.com/office/drawing/2014/main" id="{B4C26055-F0AF-AE4A-826A-F36D36A61446}"/>
              </a:ext>
            </a:extLst>
          </p:cNvPr>
          <p:cNvSpPr>
            <a:spLocks noGrp="1"/>
          </p:cNvSpPr>
          <p:nvPr>
            <p:ph type="pic" sz="quarter" idx="12"/>
          </p:nvPr>
        </p:nvSpPr>
        <p:spPr>
          <a:xfrm>
            <a:off x="0" y="-4"/>
            <a:ext cx="5410200" cy="5143504"/>
          </a:xfrm>
          <a:prstGeom prst="rect">
            <a:avLst/>
          </a:prstGeom>
          <a:solidFill>
            <a:schemeClr val="bg2">
              <a:lumMod val="20000"/>
              <a:lumOff val="80000"/>
            </a:schemeClr>
          </a:solidFill>
        </p:spPr>
        <p:txBody>
          <a:bodyPr anchor="ctr"/>
          <a:lstStyle>
            <a:lvl1pPr marL="0" indent="0" algn="ctr">
              <a:buNone/>
              <a:defRPr>
                <a:solidFill>
                  <a:schemeClr val="tx1"/>
                </a:solidFill>
                <a:latin typeface="Segoe UI" panose="020B0500000101010101" pitchFamily="34" charset="-127"/>
                <a:ea typeface="Segoe UI" panose="020B0500000101010101" pitchFamily="34" charset="-127"/>
                <a:cs typeface="Segoe UI" panose="020B0500000101010101" pitchFamily="34" charset="-127"/>
              </a:defRPr>
            </a:lvl1pPr>
          </a:lstStyle>
          <a:p>
            <a:r>
              <a:rPr lang="en-US"/>
              <a:t>Click icon to add picture</a:t>
            </a:r>
            <a:endParaRPr lang="en-US" dirty="0"/>
          </a:p>
        </p:txBody>
      </p:sp>
      <p:sp>
        <p:nvSpPr>
          <p:cNvPr id="15" name="Text Placeholder 11">
            <a:extLst>
              <a:ext uri="{FF2B5EF4-FFF2-40B4-BE49-F238E27FC236}">
                <a16:creationId xmlns:a16="http://schemas.microsoft.com/office/drawing/2014/main" id="{21BFB538-650F-7042-B2B6-47C0D8A00952}"/>
              </a:ext>
            </a:extLst>
          </p:cNvPr>
          <p:cNvSpPr>
            <a:spLocks noGrp="1"/>
          </p:cNvSpPr>
          <p:nvPr>
            <p:ph type="body" sz="quarter" idx="14" hasCustomPrompt="1"/>
          </p:nvPr>
        </p:nvSpPr>
        <p:spPr>
          <a:xfrm>
            <a:off x="5656729" y="1200151"/>
            <a:ext cx="3182471" cy="3124200"/>
          </a:xfrm>
          <a:prstGeom prst="rect">
            <a:avLst/>
          </a:prstGeom>
        </p:spPr>
        <p:txBody>
          <a:bodyPr vert="horz"/>
          <a:lstStyle>
            <a:lvl1pPr>
              <a:spcBef>
                <a:spcPts val="600"/>
              </a:spcBef>
              <a:buFont typeface="Arial"/>
              <a:buNone/>
              <a:defRPr lang="en-US" sz="1600" b="0" i="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233363" indent="-2333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517525"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801688" indent="-284163">
              <a:spcBef>
                <a:spcPts val="600"/>
              </a:spcBef>
              <a:buFont typeface="Arial"/>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085850" indent="-284163">
              <a:spcBef>
                <a:spcPts val="600"/>
              </a:spcBef>
              <a:buFont typeface="System Font Regular"/>
              <a:buChar char="–"/>
              <a:tabLst/>
              <a:defRPr sz="1600" b="0" i="0" spc="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1412894"/>
      </p:ext>
    </p:extLst>
  </p:cSld>
  <p:clrMapOvr>
    <a:masterClrMapping/>
  </p:clrMapOvr>
  <p:transition spd="med"/>
  <p:extLst>
    <p:ext uri="{DCECCB84-F9BA-43D5-87BE-67443E8EF086}">
      <p15:sldGuideLst xmlns:p15="http://schemas.microsoft.com/office/powerpoint/2012/main">
        <p15:guide id="1" orient="horz" pos="75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hank You_Green_With Person">
    <p:bg>
      <p:bgPr>
        <a:solidFill>
          <a:schemeClr val="bg1"/>
        </a:solidFill>
        <a:effectLst/>
      </p:bgPr>
    </p:bg>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36FDC469-47AB-41C5-BC85-13C810CDB4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7489"/>
          <a:stretch/>
        </p:blipFill>
        <p:spPr>
          <a:xfrm>
            <a:off x="4061" y="0"/>
            <a:ext cx="5710940" cy="5143500"/>
          </a:xfrm>
          <a:prstGeom prst="rect">
            <a:avLst/>
          </a:prstGeom>
        </p:spPr>
      </p:pic>
      <p:pic>
        <p:nvPicPr>
          <p:cNvPr id="4" name="Picture 3" descr="Text&#10;&#10;Description automatically generated">
            <a:extLst>
              <a:ext uri="{FF2B5EF4-FFF2-40B4-BE49-F238E27FC236}">
                <a16:creationId xmlns:a16="http://schemas.microsoft.com/office/drawing/2014/main" id="{52C6DC65-5777-A24D-AE5D-6797BB0D51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22BA3D8F-4E2A-B249-B4AC-E4FE221658B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077200" y="4114502"/>
            <a:ext cx="914400" cy="914400"/>
          </a:xfrm>
          <a:prstGeom prst="rect">
            <a:avLst/>
          </a:prstGeom>
        </p:spPr>
      </p:pic>
    </p:spTree>
    <p:extLst>
      <p:ext uri="{BB962C8B-B14F-4D97-AF65-F5344CB8AC3E}">
        <p14:creationId xmlns:p14="http://schemas.microsoft.com/office/powerpoint/2010/main" val="257541112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_Yellow_With Person">
    <p:bg>
      <p:bgPr>
        <a:solidFill>
          <a:schemeClr val="accent2"/>
        </a:solidFill>
        <a:effectLst/>
      </p:bgPr>
    </p:bg>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972ABE50-D2C5-6D4D-926C-E0AED4D202C5}"/>
              </a:ext>
            </a:extLst>
          </p:cNvPr>
          <p:cNvSpPr>
            <a:spLocks noGrp="1"/>
          </p:cNvSpPr>
          <p:nvPr>
            <p:ph type="body" sz="quarter" idx="16" hasCustomPrompt="1"/>
          </p:nvPr>
        </p:nvSpPr>
        <p:spPr>
          <a:xfrm>
            <a:off x="2514600" y="3068264"/>
            <a:ext cx="6248400" cy="721258"/>
          </a:xfrm>
          <a:prstGeom prst="rect">
            <a:avLst/>
          </a:prstGeom>
        </p:spPr>
        <p:txBody>
          <a:bodyPr anchor="t"/>
          <a:lstStyle>
            <a:lvl1pPr marL="0" indent="0">
              <a:lnSpc>
                <a:spcPct val="110000"/>
              </a:lnSpc>
              <a:buNone/>
              <a:defRPr kumimoji="0" lang="en-US" sz="2000" b="0" i="0" u="none" strike="noStrike" cap="none" spc="0" normalizeH="0" baseline="0" dirty="0">
                <a:ln>
                  <a:noFill/>
                </a:ln>
                <a:solidFill>
                  <a:schemeClr val="tx1"/>
                </a:solidFill>
                <a:effectLst/>
                <a:uFillTx/>
                <a:latin typeface="Segoe UI" panose="020B0502040204020203" pitchFamily="34" charset="0"/>
                <a:ea typeface="Segoe UI" panose="020B0502040204020203" pitchFamily="34" charset="0"/>
                <a:cs typeface="Segoe UI" panose="020B0502040204020203" pitchFamily="34" charset="0"/>
                <a:sym typeface="Calibri"/>
              </a:defRPr>
            </a:lvl1pPr>
          </a:lstStyle>
          <a:p>
            <a:r>
              <a:rPr lang="en-US" dirty="0"/>
              <a:t>Presentation </a:t>
            </a:r>
            <a:r>
              <a:rPr lang="en-US" dirty="0" err="1"/>
              <a:t>Subheader</a:t>
            </a:r>
            <a:r>
              <a:rPr lang="en-US" dirty="0"/>
              <a:t> Goes Here</a:t>
            </a:r>
          </a:p>
        </p:txBody>
      </p:sp>
      <p:sp>
        <p:nvSpPr>
          <p:cNvPr id="20" name="Text Placeholder 23">
            <a:extLst>
              <a:ext uri="{FF2B5EF4-FFF2-40B4-BE49-F238E27FC236}">
                <a16:creationId xmlns:a16="http://schemas.microsoft.com/office/drawing/2014/main" id="{E8598186-486A-584F-B7FA-A389AB6DBC40}"/>
              </a:ext>
            </a:extLst>
          </p:cNvPr>
          <p:cNvSpPr>
            <a:spLocks noGrp="1"/>
          </p:cNvSpPr>
          <p:nvPr>
            <p:ph type="body" sz="quarter" idx="17" hasCustomPrompt="1"/>
          </p:nvPr>
        </p:nvSpPr>
        <p:spPr>
          <a:xfrm>
            <a:off x="2514600" y="3789522"/>
            <a:ext cx="2286000" cy="400108"/>
          </a:xfrm>
          <a:prstGeom prst="rect">
            <a:avLst/>
          </a:prstGeom>
        </p:spPr>
        <p:txBody>
          <a:bodyPr anchor="t"/>
          <a:lstStyle>
            <a:lvl1pPr marL="0" indent="0">
              <a:lnSpc>
                <a:spcPct val="110000"/>
              </a:lnSpc>
              <a:buNone/>
              <a:defRPr kumimoji="0" lang="en-US" sz="1500" b="1" i="0" u="none" strike="noStrike" cap="none" spc="0" normalizeH="0" baseline="0" dirty="0">
                <a:ln>
                  <a:noFill/>
                </a:ln>
                <a:solidFill>
                  <a:schemeClr val="bg1"/>
                </a:solidFill>
                <a:effectLst/>
                <a:uFillTx/>
                <a:latin typeface="Segoe UI" panose="020B0500000101010101" pitchFamily="34" charset="-127"/>
                <a:ea typeface="Segoe UI" panose="020B0500000101010101" pitchFamily="34" charset="-127"/>
                <a:cs typeface="Segoe UI" panose="020B0500000101010101" pitchFamily="34" charset="-127"/>
                <a:sym typeface="Calibri"/>
              </a:defRPr>
            </a:lvl1pPr>
          </a:lstStyle>
          <a:p>
            <a:r>
              <a:rPr lang="en-US" dirty="0"/>
              <a:t>Month XX, 2021</a:t>
            </a:r>
          </a:p>
        </p:txBody>
      </p:sp>
      <p:pic>
        <p:nvPicPr>
          <p:cNvPr id="9" name="Picture 8">
            <a:extLst>
              <a:ext uri="{FF2B5EF4-FFF2-40B4-BE49-F238E27FC236}">
                <a16:creationId xmlns:a16="http://schemas.microsoft.com/office/drawing/2014/main" id="{CE88ACC4-09E1-6B49-8D1F-B33D8BED5B4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077200" y="4114502"/>
            <a:ext cx="914400" cy="914400"/>
          </a:xfrm>
          <a:prstGeom prst="rect">
            <a:avLst/>
          </a:prstGeom>
        </p:spPr>
      </p:pic>
      <p:sp>
        <p:nvSpPr>
          <p:cNvPr id="8" name="Text Placeholder 2">
            <a:extLst>
              <a:ext uri="{FF2B5EF4-FFF2-40B4-BE49-F238E27FC236}">
                <a16:creationId xmlns:a16="http://schemas.microsoft.com/office/drawing/2014/main" id="{4211EB32-80B3-4432-A9A0-3889CD7D54F1}"/>
              </a:ext>
            </a:extLst>
          </p:cNvPr>
          <p:cNvSpPr>
            <a:spLocks noGrp="1"/>
          </p:cNvSpPr>
          <p:nvPr>
            <p:ph type="body" sz="quarter" idx="18" hasCustomPrompt="1"/>
          </p:nvPr>
        </p:nvSpPr>
        <p:spPr>
          <a:xfrm>
            <a:off x="2502310" y="1078230"/>
            <a:ext cx="6309360" cy="822960"/>
          </a:xfrm>
          <a:prstGeom prst="rect">
            <a:avLst/>
          </a:prstGeom>
        </p:spPr>
        <p:txBody>
          <a:bodyPr anchor="ctr"/>
          <a:lstStyle>
            <a:lvl1pPr marL="0" indent="0">
              <a:buNone/>
              <a:defRPr sz="7900">
                <a:solidFill>
                  <a:schemeClr val="tx1"/>
                </a:solidFill>
                <a:latin typeface="Segoe UI Light" panose="020B0502040204020203" pitchFamily="34" charset="0"/>
                <a:cs typeface="Segoe UI Light" panose="020B0502040204020203" pitchFamily="34" charset="0"/>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Presentation</a:t>
            </a:r>
          </a:p>
        </p:txBody>
      </p:sp>
      <p:sp>
        <p:nvSpPr>
          <p:cNvPr id="10" name="Text Placeholder 2">
            <a:extLst>
              <a:ext uri="{FF2B5EF4-FFF2-40B4-BE49-F238E27FC236}">
                <a16:creationId xmlns:a16="http://schemas.microsoft.com/office/drawing/2014/main" id="{B60BDB05-169C-4B82-BF83-756A04789052}"/>
              </a:ext>
            </a:extLst>
          </p:cNvPr>
          <p:cNvSpPr>
            <a:spLocks noGrp="1"/>
          </p:cNvSpPr>
          <p:nvPr>
            <p:ph type="body" sz="quarter" idx="19" hasCustomPrompt="1"/>
          </p:nvPr>
        </p:nvSpPr>
        <p:spPr>
          <a:xfrm>
            <a:off x="2502310" y="2053590"/>
            <a:ext cx="6309360" cy="822960"/>
          </a:xfrm>
          <a:prstGeom prst="rect">
            <a:avLst/>
          </a:prstGeom>
        </p:spPr>
        <p:txBody>
          <a:bodyPr anchor="ctr"/>
          <a:lstStyle>
            <a:lvl1pPr marL="0" indent="0">
              <a:buNone/>
              <a:defRPr sz="7900">
                <a:solidFill>
                  <a:schemeClr val="bg1"/>
                </a:solidFill>
                <a:latin typeface="Segoe UI Light" panose="020B0502040204020203" pitchFamily="34" charset="0"/>
                <a:cs typeface="Segoe UI Light" panose="020B0502040204020203" pitchFamily="34" charset="0"/>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Title Here.</a:t>
            </a:r>
          </a:p>
        </p:txBody>
      </p:sp>
    </p:spTree>
    <p:extLst>
      <p:ext uri="{BB962C8B-B14F-4D97-AF65-F5344CB8AC3E}">
        <p14:creationId xmlns:p14="http://schemas.microsoft.com/office/powerpoint/2010/main" val="629499941"/>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hank You_Yellow_With Person">
    <p:bg>
      <p:bgPr>
        <a:solidFill>
          <a:schemeClr val="bg1"/>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E33BE35-F859-7141-A48A-A47AF1493B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3E0058F3-6E38-E641-A8C3-9A0923CB8EC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77200" y="4114502"/>
            <a:ext cx="914400" cy="914400"/>
          </a:xfrm>
          <a:prstGeom prst="rect">
            <a:avLst/>
          </a:prstGeom>
        </p:spPr>
      </p:pic>
    </p:spTree>
    <p:extLst>
      <p:ext uri="{BB962C8B-B14F-4D97-AF65-F5344CB8AC3E}">
        <p14:creationId xmlns:p14="http://schemas.microsoft.com/office/powerpoint/2010/main" val="228201117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ank You_Blue_With Person">
    <p:bg>
      <p:bgPr>
        <a:solidFill>
          <a:schemeClr val="bg1"/>
        </a:solidFill>
        <a:effectLst/>
      </p:bgPr>
    </p:bg>
    <p:spTree>
      <p:nvGrpSpPr>
        <p:cNvPr id="1" name=""/>
        <p:cNvGrpSpPr/>
        <p:nvPr/>
      </p:nvGrpSpPr>
      <p:grpSpPr>
        <a:xfrm>
          <a:off x="0" y="0"/>
          <a:ext cx="0" cy="0"/>
          <a:chOff x="0" y="0"/>
          <a:chExt cx="0" cy="0"/>
        </a:xfrm>
      </p:grpSpPr>
      <p:pic>
        <p:nvPicPr>
          <p:cNvPr id="3" name="Picture 2" descr="Text, whiteboard&#10;&#10;Description automatically generated">
            <a:extLst>
              <a:ext uri="{FF2B5EF4-FFF2-40B4-BE49-F238E27FC236}">
                <a16:creationId xmlns:a16="http://schemas.microsoft.com/office/drawing/2014/main" id="{8FFFD472-E080-A444-8331-62521F7BFF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C8F66394-3D45-AF41-92D2-062D05D5A64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77200" y="4114502"/>
            <a:ext cx="914400" cy="914400"/>
          </a:xfrm>
          <a:prstGeom prst="rect">
            <a:avLst/>
          </a:prstGeom>
        </p:spPr>
      </p:pic>
    </p:spTree>
    <p:extLst>
      <p:ext uri="{BB962C8B-B14F-4D97-AF65-F5344CB8AC3E}">
        <p14:creationId xmlns:p14="http://schemas.microsoft.com/office/powerpoint/2010/main" val="3532802783"/>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hank You_Purple_Blank">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322021B9-CDB9-9045-A0FF-F697431A76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F25E073E-33E0-E64C-8467-01F0188F16B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77200" y="4114502"/>
            <a:ext cx="914400" cy="914400"/>
          </a:xfrm>
          <a:prstGeom prst="rect">
            <a:avLst/>
          </a:prstGeom>
        </p:spPr>
      </p:pic>
    </p:spTree>
    <p:extLst>
      <p:ext uri="{BB962C8B-B14F-4D97-AF65-F5344CB8AC3E}">
        <p14:creationId xmlns:p14="http://schemas.microsoft.com/office/powerpoint/2010/main" val="92733401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hank You_Yellow_Blank">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low confidence">
            <a:extLst>
              <a:ext uri="{FF2B5EF4-FFF2-40B4-BE49-F238E27FC236}">
                <a16:creationId xmlns:a16="http://schemas.microsoft.com/office/drawing/2014/main" id="{8BC00878-F47D-8448-9C5B-49D1C1AC34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6F0206C2-EBE6-F744-A445-517395FA183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77200" y="4114502"/>
            <a:ext cx="914400" cy="914400"/>
          </a:xfrm>
          <a:prstGeom prst="rect">
            <a:avLst/>
          </a:prstGeom>
        </p:spPr>
      </p:pic>
    </p:spTree>
    <p:extLst>
      <p:ext uri="{BB962C8B-B14F-4D97-AF65-F5344CB8AC3E}">
        <p14:creationId xmlns:p14="http://schemas.microsoft.com/office/powerpoint/2010/main" val="1334476807"/>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2_Blank Page_With Footer">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DCC6756-68F4-F44D-B79D-8D8E9290F7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2" name="Picture 11">
            <a:extLst>
              <a:ext uri="{FF2B5EF4-FFF2-40B4-BE49-F238E27FC236}">
                <a16:creationId xmlns:a16="http://schemas.microsoft.com/office/drawing/2014/main" id="{8B72118C-190B-704C-91F1-28AA5545089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077200" y="4114502"/>
            <a:ext cx="914400" cy="914400"/>
          </a:xfrm>
          <a:prstGeom prst="rect">
            <a:avLst/>
          </a:prstGeom>
        </p:spPr>
      </p:pic>
      <p:sp>
        <p:nvSpPr>
          <p:cNvPr id="21" name="Text Placeholder 24">
            <a:extLst>
              <a:ext uri="{FF2B5EF4-FFF2-40B4-BE49-F238E27FC236}">
                <a16:creationId xmlns:a16="http://schemas.microsoft.com/office/drawing/2014/main" id="{FEEB2BE1-E437-F84A-A51F-3F1D28C05500}"/>
              </a:ext>
            </a:extLst>
          </p:cNvPr>
          <p:cNvSpPr>
            <a:spLocks noGrp="1"/>
          </p:cNvSpPr>
          <p:nvPr>
            <p:ph type="body" sz="quarter" idx="10" hasCustomPrompt="1"/>
          </p:nvPr>
        </p:nvSpPr>
        <p:spPr>
          <a:xfrm>
            <a:off x="1981199" y="1504950"/>
            <a:ext cx="5181601" cy="1902460"/>
          </a:xfrm>
          <a:prstGeom prst="rect">
            <a:avLst/>
          </a:prstGeom>
        </p:spPr>
        <p:txBody>
          <a:bodyPr/>
          <a:lstStyle>
            <a:lvl1pPr marL="0" indent="0" algn="l">
              <a:buNone/>
              <a:defRPr sz="6000" b="0" i="0">
                <a:solidFill>
                  <a:schemeClr val="bg1"/>
                </a:solidFill>
                <a:latin typeface="Segoe UI Semilight" panose="020B0402040204020203" pitchFamily="34" charset="0"/>
                <a:ea typeface="Microsoft GothicNeo Light" panose="020B0300000101010101" pitchFamily="34" charset="-127"/>
                <a:cs typeface="Segoe UI Semilight" panose="020B0402040204020203" pitchFamily="34" charset="0"/>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a:t>Cover Title Goes Here</a:t>
            </a:r>
          </a:p>
        </p:txBody>
      </p:sp>
    </p:spTree>
    <p:extLst>
      <p:ext uri="{BB962C8B-B14F-4D97-AF65-F5344CB8AC3E}">
        <p14:creationId xmlns:p14="http://schemas.microsoft.com/office/powerpoint/2010/main" val="206832163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Stripes_Title and Text">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07" t="412" r="27149" b="25348"/>
          <a:stretch/>
        </p:blipFill>
        <p:spPr>
          <a:xfrm>
            <a:off x="0" y="0"/>
            <a:ext cx="9144001" cy="5143501"/>
          </a:xfrm>
          <a:prstGeom prst="rect">
            <a:avLst/>
          </a:prstGeom>
        </p:spPr>
      </p:pic>
      <p:pic>
        <p:nvPicPr>
          <p:cNvPr id="8" name="Picture 7" descr="S:\CMarketing\HMA Corporate\Logos\Holmes Murphy Logos\NEW Holmes Murphy Vertical Logos\2C_Green_Gray\HM_Logo_Green_Gray.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39844" b="39844"/>
          <a:stretch/>
        </p:blipFill>
        <p:spPr bwMode="auto">
          <a:xfrm>
            <a:off x="8153402" y="4514851"/>
            <a:ext cx="755703" cy="49789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hasCustomPrompt="1"/>
          </p:nvPr>
        </p:nvSpPr>
        <p:spPr>
          <a:xfrm>
            <a:off x="838200" y="434978"/>
            <a:ext cx="7734300" cy="612775"/>
          </a:xfrm>
          <a:prstGeom prst="rect">
            <a:avLst/>
          </a:prstGeom>
        </p:spPr>
        <p:txBody>
          <a:bodyPr vert="horz" lIns="101882" tIns="50941" rIns="101882" bIns="50941"/>
          <a:lstStyle>
            <a:lvl1pPr>
              <a:buFontTx/>
              <a:buNone/>
              <a:defRPr sz="2052" b="1" kern="1200" cap="all" spc="162">
                <a:latin typeface="Segoe UI"/>
                <a:cs typeface="Segoe UI"/>
              </a:defRPr>
            </a:lvl1pPr>
          </a:lstStyle>
          <a:p>
            <a:r>
              <a:rPr lang="en-US" dirty="0"/>
              <a:t>Master title</a:t>
            </a:r>
          </a:p>
        </p:txBody>
      </p:sp>
      <p:sp>
        <p:nvSpPr>
          <p:cNvPr id="12" name="Text Placeholder 11"/>
          <p:cNvSpPr>
            <a:spLocks noGrp="1"/>
          </p:cNvSpPr>
          <p:nvPr>
            <p:ph type="body" sz="quarter" idx="11" hasCustomPrompt="1"/>
          </p:nvPr>
        </p:nvSpPr>
        <p:spPr>
          <a:xfrm>
            <a:off x="838200" y="1436688"/>
            <a:ext cx="7734300" cy="2971800"/>
          </a:xfrm>
          <a:prstGeom prst="rect">
            <a:avLst/>
          </a:prstGeom>
        </p:spPr>
        <p:txBody>
          <a:bodyPr vert="horz" lIns="101882" tIns="50941" rIns="101882" bIns="50941"/>
          <a:lstStyle>
            <a:lvl1pPr>
              <a:buFont typeface="Arial"/>
              <a:buNone/>
              <a:defRPr sz="1456" b="1" cap="all" spc="148" baseline="0">
                <a:latin typeface="Segoe UI"/>
                <a:cs typeface="Segoe UI"/>
              </a:defRPr>
            </a:lvl1pPr>
            <a:lvl2pPr>
              <a:buFont typeface="Arial"/>
              <a:buChar char="•"/>
              <a:defRPr sz="1456">
                <a:latin typeface="Segoe UI"/>
                <a:cs typeface="Segoe UI"/>
              </a:defRPr>
            </a:lvl2pPr>
            <a:lvl3pPr>
              <a:buFont typeface="Arial"/>
              <a:buChar char="•"/>
              <a:defRPr sz="1191" i="1">
                <a:latin typeface="Segoe UI"/>
                <a:cs typeface="Segoe UI"/>
              </a:defRPr>
            </a:lvl3pPr>
            <a:lvl4pPr>
              <a:buFont typeface="Arial"/>
              <a:buChar char="•"/>
              <a:defRPr sz="1191">
                <a:latin typeface="Segoe UI"/>
                <a:cs typeface="Segoe UI"/>
              </a:defRPr>
            </a:lvl4pPr>
            <a:lvl5pPr>
              <a:buFont typeface="Arial"/>
              <a:buChar char="•"/>
              <a:defRPr sz="1059" i="1">
                <a:latin typeface="Segoe UI"/>
                <a:cs typeface="Segoe UI"/>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123" name="Picture 3" descr="S:\CMarketing\HMA Corporate\Logos\Holmes Murphy Logos\NEW Holmes Murphy Vertical Logos\2C_Green_Gray\HM_Logo_Green_Gray.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39844" b="39844"/>
          <a:stretch/>
        </p:blipFill>
        <p:spPr bwMode="auto">
          <a:xfrm>
            <a:off x="8153401" y="4514850"/>
            <a:ext cx="755703" cy="4978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a:xfrm>
            <a:off x="484909" y="4840942"/>
            <a:ext cx="2909455" cy="204351"/>
          </a:xfrm>
          <a:prstGeom prst="rect">
            <a:avLst/>
          </a:prstGeom>
        </p:spPr>
        <p:txBody>
          <a:bodyPr wrap="square">
            <a:spAutoFit/>
          </a:bodyPr>
          <a:lstStyle/>
          <a:p>
            <a:pPr algn="l" rtl="0" latinLnBrk="1" hangingPunct="0"/>
            <a:r>
              <a:rPr lang="en-US" sz="728" b="0" dirty="0">
                <a:solidFill>
                  <a:srgbClr val="999999"/>
                </a:solidFill>
                <a:latin typeface="Segoe UI" panose="020B0502040204020203" pitchFamily="34" charset="0"/>
                <a:ea typeface="Segoe UI" panose="020B0502040204020203" pitchFamily="34" charset="0"/>
                <a:cs typeface="Segoe UI" panose="020B0502040204020203" pitchFamily="34" charset="0"/>
              </a:rPr>
              <a:t>© 2022 HOLMES MURPHY &amp; ASSOCIATES</a:t>
            </a:r>
            <a:endParaRPr kumimoji="0" lang="en-US" sz="728" b="0" i="0" u="none" strike="noStrike" cap="none" spc="0" normalizeH="0" baseline="0" dirty="0">
              <a:ln>
                <a:noFill/>
              </a:ln>
              <a:solidFill>
                <a:srgbClr val="999999"/>
              </a:solidFill>
              <a:effectLst/>
              <a:uFillTx/>
              <a:latin typeface="Segoe UI" panose="020B0502040204020203" pitchFamily="34" charset="0"/>
              <a:ea typeface="Segoe UI" panose="020B0502040204020203" pitchFamily="34" charset="0"/>
              <a:cs typeface="Segoe UI" panose="020B0502040204020203" pitchFamily="34" charset="0"/>
              <a:sym typeface="Calibri"/>
            </a:endParaRPr>
          </a:p>
        </p:txBody>
      </p:sp>
    </p:spTree>
    <p:extLst>
      <p:ext uri="{BB962C8B-B14F-4D97-AF65-F5344CB8AC3E}">
        <p14:creationId xmlns:p14="http://schemas.microsoft.com/office/powerpoint/2010/main" val="3902136352"/>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309D17-7B33-448B-940E-3DC3F14C6235}"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D89719-D9C1-41D6-BC0C-8456B7CBFAFC}" type="slidenum">
              <a:rPr lang="en-US" smtClean="0"/>
              <a:t>‹#›</a:t>
            </a:fld>
            <a:endParaRPr lang="en-US"/>
          </a:p>
        </p:txBody>
      </p:sp>
    </p:spTree>
    <p:extLst>
      <p:ext uri="{BB962C8B-B14F-4D97-AF65-F5344CB8AC3E}">
        <p14:creationId xmlns:p14="http://schemas.microsoft.com/office/powerpoint/2010/main" val="22399220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914400"/>
            <a:ext cx="86868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86771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703B4-1DF0-871C-6C9A-62EECF40950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BC19043-A596-4462-7F0E-6908F4A2957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396FED-D1A9-12B0-1F0D-6EF754E8B03F}"/>
              </a:ext>
            </a:extLst>
          </p:cNvPr>
          <p:cNvSpPr>
            <a:spLocks noGrp="1"/>
          </p:cNvSpPr>
          <p:nvPr>
            <p:ph type="dt" sz="half" idx="10"/>
          </p:nvPr>
        </p:nvSpPr>
        <p:spPr/>
        <p:txBody>
          <a:bodyPr/>
          <a:lstStyle/>
          <a:p>
            <a:fld id="{58365490-3480-4A76-BB51-E195A2513CBD}" type="datetimeFigureOut">
              <a:rPr lang="en-US" smtClean="0"/>
              <a:t>11/5/2024</a:t>
            </a:fld>
            <a:endParaRPr lang="en-US"/>
          </a:p>
        </p:txBody>
      </p:sp>
      <p:sp>
        <p:nvSpPr>
          <p:cNvPr id="5" name="Footer Placeholder 4">
            <a:extLst>
              <a:ext uri="{FF2B5EF4-FFF2-40B4-BE49-F238E27FC236}">
                <a16:creationId xmlns:a16="http://schemas.microsoft.com/office/drawing/2014/main" id="{793A2DB6-807C-770A-36CF-6010A784B9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171866-1C0B-5B0F-D6E3-6684F5F29A51}"/>
              </a:ext>
            </a:extLst>
          </p:cNvPr>
          <p:cNvSpPr>
            <a:spLocks noGrp="1"/>
          </p:cNvSpPr>
          <p:nvPr>
            <p:ph type="sldNum" sz="quarter" idx="12"/>
          </p:nvPr>
        </p:nvSpPr>
        <p:spPr/>
        <p:txBody>
          <a:bodyPr/>
          <a:lstStyle/>
          <a:p>
            <a:fld id="{AE8A05D2-1D01-47D9-B315-55E714DB85CE}" type="slidenum">
              <a:rPr lang="en-US" smtClean="0"/>
              <a:t>‹#›</a:t>
            </a:fld>
            <a:endParaRPr lang="en-US"/>
          </a:p>
        </p:txBody>
      </p:sp>
      <p:sp>
        <p:nvSpPr>
          <p:cNvPr id="7" name="Rectangle 6">
            <a:extLst>
              <a:ext uri="{FF2B5EF4-FFF2-40B4-BE49-F238E27FC236}">
                <a16:creationId xmlns:a16="http://schemas.microsoft.com/office/drawing/2014/main" id="{B0423A13-85C8-1A8A-A2D1-6F56B5FA77F1}"/>
              </a:ext>
            </a:extLst>
          </p:cNvPr>
          <p:cNvSpPr/>
          <p:nvPr userDrawn="1"/>
        </p:nvSpPr>
        <p:spPr>
          <a:xfrm rot="5400000">
            <a:off x="4116239" y="-4116239"/>
            <a:ext cx="911523" cy="9144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C58D51C3-F2DC-C80B-7621-ED49C60CCBEE}"/>
              </a:ext>
            </a:extLst>
          </p:cNvPr>
          <p:cNvSpPr/>
          <p:nvPr userDrawn="1"/>
        </p:nvSpPr>
        <p:spPr>
          <a:xfrm>
            <a:off x="-2" y="4777552"/>
            <a:ext cx="9144001" cy="130969"/>
          </a:xfrm>
          <a:prstGeom prst="rect">
            <a:avLst/>
          </a:prstGeom>
          <a:solidFill>
            <a:srgbClr val="D64227"/>
          </a:solidFill>
          <a:ln w="25400" cap="flat" cmpd="sng" algn="ctr">
            <a:no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5946033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32C61B-B228-DACE-56F6-AEC01A719DDB}"/>
              </a:ext>
            </a:extLst>
          </p:cNvPr>
          <p:cNvSpPr/>
          <p:nvPr userDrawn="1"/>
        </p:nvSpPr>
        <p:spPr>
          <a:xfrm rot="5400000">
            <a:off x="-624384" y="624385"/>
            <a:ext cx="5143502" cy="389473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9DD96D1B-92CE-BDE2-B789-2A7029776BF7}"/>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DE8D8D-529C-7FDC-CB0A-30ECCE3FE70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D93DDD1-FF19-763F-2E24-3814DFFCDE7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AFF91C-F0EB-17CE-A622-C677AB8AE30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367026-29A0-DA62-DF5D-0290407EFA1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BCA0D1-3E52-72BA-8449-94E0772A9857}"/>
              </a:ext>
            </a:extLst>
          </p:cNvPr>
          <p:cNvSpPr>
            <a:spLocks noGrp="1"/>
          </p:cNvSpPr>
          <p:nvPr>
            <p:ph type="dt" sz="half" idx="10"/>
          </p:nvPr>
        </p:nvSpPr>
        <p:spPr/>
        <p:txBody>
          <a:bodyPr/>
          <a:lstStyle/>
          <a:p>
            <a:fld id="{58365490-3480-4A76-BB51-E195A2513CBD}" type="datetimeFigureOut">
              <a:rPr lang="en-US" smtClean="0"/>
              <a:t>11/5/2024</a:t>
            </a:fld>
            <a:endParaRPr lang="en-US"/>
          </a:p>
        </p:txBody>
      </p:sp>
      <p:sp>
        <p:nvSpPr>
          <p:cNvPr id="8" name="Footer Placeholder 7">
            <a:extLst>
              <a:ext uri="{FF2B5EF4-FFF2-40B4-BE49-F238E27FC236}">
                <a16:creationId xmlns:a16="http://schemas.microsoft.com/office/drawing/2014/main" id="{2122BECA-00C5-F987-5CB8-AF24682656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07B825-2C2F-BA92-919E-54631B6613B0}"/>
              </a:ext>
            </a:extLst>
          </p:cNvPr>
          <p:cNvSpPr>
            <a:spLocks noGrp="1"/>
          </p:cNvSpPr>
          <p:nvPr>
            <p:ph type="sldNum" sz="quarter" idx="12"/>
          </p:nvPr>
        </p:nvSpPr>
        <p:spPr/>
        <p:txBody>
          <a:bodyPr/>
          <a:lstStyle/>
          <a:p>
            <a:fld id="{AE8A05D2-1D01-47D9-B315-55E714DB85CE}" type="slidenum">
              <a:rPr lang="en-US" smtClean="0"/>
              <a:t>‹#›</a:t>
            </a:fld>
            <a:endParaRPr lang="en-US"/>
          </a:p>
        </p:txBody>
      </p:sp>
      <p:sp>
        <p:nvSpPr>
          <p:cNvPr id="11" name="Rectangle 10">
            <a:extLst>
              <a:ext uri="{FF2B5EF4-FFF2-40B4-BE49-F238E27FC236}">
                <a16:creationId xmlns:a16="http://schemas.microsoft.com/office/drawing/2014/main" id="{D646F01D-2B33-42C1-160F-0EB4D3C5CB4E}"/>
              </a:ext>
            </a:extLst>
          </p:cNvPr>
          <p:cNvSpPr/>
          <p:nvPr userDrawn="1"/>
        </p:nvSpPr>
        <p:spPr>
          <a:xfrm>
            <a:off x="-1" y="4738688"/>
            <a:ext cx="9144001" cy="130969"/>
          </a:xfrm>
          <a:prstGeom prst="rect">
            <a:avLst/>
          </a:prstGeom>
          <a:solidFill>
            <a:srgbClr val="D64227"/>
          </a:solidFill>
          <a:ln w="25400" cap="flat" cmpd="sng" algn="ctr">
            <a:no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936221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_Blue_With Person">
    <p:bg>
      <p:bgPr>
        <a:solidFill>
          <a:schemeClr val="accent3"/>
        </a:solidFill>
        <a:effectLst/>
      </p:bgPr>
    </p:bg>
    <p:spTree>
      <p:nvGrpSpPr>
        <p:cNvPr id="1" name=""/>
        <p:cNvGrpSpPr/>
        <p:nvPr/>
      </p:nvGrpSpPr>
      <p:grpSpPr>
        <a:xfrm>
          <a:off x="0" y="0"/>
          <a:ext cx="0" cy="0"/>
          <a:chOff x="0" y="0"/>
          <a:chExt cx="0" cy="0"/>
        </a:xfrm>
      </p:grpSpPr>
      <p:pic>
        <p:nvPicPr>
          <p:cNvPr id="4" name="Picture 3" descr="Shape, rectangle, square&#10;&#10;Description automatically generated">
            <a:extLst>
              <a:ext uri="{FF2B5EF4-FFF2-40B4-BE49-F238E27FC236}">
                <a16:creationId xmlns:a16="http://schemas.microsoft.com/office/drawing/2014/main" id="{A6FAA137-9B79-8C4A-9FB4-37984FDF3C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9" name="Text Placeholder 23">
            <a:extLst>
              <a:ext uri="{FF2B5EF4-FFF2-40B4-BE49-F238E27FC236}">
                <a16:creationId xmlns:a16="http://schemas.microsoft.com/office/drawing/2014/main" id="{972ABE50-D2C5-6D4D-926C-E0AED4D202C5}"/>
              </a:ext>
            </a:extLst>
          </p:cNvPr>
          <p:cNvSpPr>
            <a:spLocks noGrp="1"/>
          </p:cNvSpPr>
          <p:nvPr>
            <p:ph type="body" sz="quarter" idx="16" hasCustomPrompt="1"/>
          </p:nvPr>
        </p:nvSpPr>
        <p:spPr>
          <a:xfrm>
            <a:off x="2514600" y="3068264"/>
            <a:ext cx="6248400" cy="721258"/>
          </a:xfrm>
          <a:prstGeom prst="rect">
            <a:avLst/>
          </a:prstGeom>
        </p:spPr>
        <p:txBody>
          <a:bodyPr anchor="t"/>
          <a:lstStyle>
            <a:lvl1pPr marL="0" indent="0">
              <a:lnSpc>
                <a:spcPct val="110000"/>
              </a:lnSpc>
              <a:buNone/>
              <a:defRPr kumimoji="0" lang="en-US" sz="2000" b="0" i="0" u="none" strike="noStrike" cap="none" spc="0" normalizeH="0" baseline="0" dirty="0">
                <a:ln>
                  <a:noFill/>
                </a:ln>
                <a:solidFill>
                  <a:schemeClr val="tx1"/>
                </a:solidFill>
                <a:effectLst/>
                <a:uFillTx/>
                <a:latin typeface="Segoe UI" panose="020B0502040204020203" pitchFamily="34" charset="0"/>
                <a:ea typeface="Segoe UI" panose="020B0502040204020203" pitchFamily="34" charset="0"/>
                <a:cs typeface="Segoe UI" panose="020B0502040204020203" pitchFamily="34" charset="0"/>
                <a:sym typeface="Calibri"/>
              </a:defRPr>
            </a:lvl1pPr>
          </a:lstStyle>
          <a:p>
            <a:r>
              <a:rPr lang="en-US" dirty="0"/>
              <a:t>Presentation </a:t>
            </a:r>
            <a:r>
              <a:rPr lang="en-US" dirty="0" err="1"/>
              <a:t>Subheader</a:t>
            </a:r>
            <a:r>
              <a:rPr lang="en-US" dirty="0"/>
              <a:t> Goes Here</a:t>
            </a:r>
          </a:p>
        </p:txBody>
      </p:sp>
      <p:sp>
        <p:nvSpPr>
          <p:cNvPr id="20" name="Text Placeholder 23">
            <a:extLst>
              <a:ext uri="{FF2B5EF4-FFF2-40B4-BE49-F238E27FC236}">
                <a16:creationId xmlns:a16="http://schemas.microsoft.com/office/drawing/2014/main" id="{E8598186-486A-584F-B7FA-A389AB6DBC40}"/>
              </a:ext>
            </a:extLst>
          </p:cNvPr>
          <p:cNvSpPr>
            <a:spLocks noGrp="1"/>
          </p:cNvSpPr>
          <p:nvPr>
            <p:ph type="body" sz="quarter" idx="17" hasCustomPrompt="1"/>
          </p:nvPr>
        </p:nvSpPr>
        <p:spPr>
          <a:xfrm>
            <a:off x="2514600" y="3789522"/>
            <a:ext cx="2286000" cy="400108"/>
          </a:xfrm>
          <a:prstGeom prst="rect">
            <a:avLst/>
          </a:prstGeom>
        </p:spPr>
        <p:txBody>
          <a:bodyPr anchor="t"/>
          <a:lstStyle>
            <a:lvl1pPr marL="0" indent="0">
              <a:lnSpc>
                <a:spcPct val="110000"/>
              </a:lnSpc>
              <a:buNone/>
              <a:defRPr kumimoji="0" lang="en-US" sz="1500" b="1" i="0" u="none" strike="noStrike" cap="none" spc="0" normalizeH="0" baseline="0" dirty="0">
                <a:ln>
                  <a:noFill/>
                </a:ln>
                <a:solidFill>
                  <a:schemeClr val="bg1"/>
                </a:solidFill>
                <a:effectLst/>
                <a:uFillTx/>
                <a:latin typeface="Segoe UI" panose="020B0500000101010101" pitchFamily="34" charset="-127"/>
                <a:ea typeface="Segoe UI" panose="020B0500000101010101" pitchFamily="34" charset="-127"/>
                <a:cs typeface="Segoe UI" panose="020B0500000101010101" pitchFamily="34" charset="-127"/>
                <a:sym typeface="Calibri"/>
              </a:defRPr>
            </a:lvl1pPr>
          </a:lstStyle>
          <a:p>
            <a:r>
              <a:rPr lang="en-US" dirty="0"/>
              <a:t>Month XX, 2021</a:t>
            </a:r>
          </a:p>
        </p:txBody>
      </p:sp>
      <p:pic>
        <p:nvPicPr>
          <p:cNvPr id="9" name="Picture 8">
            <a:extLst>
              <a:ext uri="{FF2B5EF4-FFF2-40B4-BE49-F238E27FC236}">
                <a16:creationId xmlns:a16="http://schemas.microsoft.com/office/drawing/2014/main" id="{11A8B95C-1DA9-7A47-95E8-0BA1F4143E5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77200" y="4114502"/>
            <a:ext cx="914400" cy="914400"/>
          </a:xfrm>
          <a:prstGeom prst="rect">
            <a:avLst/>
          </a:prstGeom>
        </p:spPr>
      </p:pic>
      <p:sp>
        <p:nvSpPr>
          <p:cNvPr id="8" name="Text Placeholder 2">
            <a:extLst>
              <a:ext uri="{FF2B5EF4-FFF2-40B4-BE49-F238E27FC236}">
                <a16:creationId xmlns:a16="http://schemas.microsoft.com/office/drawing/2014/main" id="{C4DDAE65-3CFA-465A-95CF-B8D0AE833C9E}"/>
              </a:ext>
            </a:extLst>
          </p:cNvPr>
          <p:cNvSpPr>
            <a:spLocks noGrp="1"/>
          </p:cNvSpPr>
          <p:nvPr>
            <p:ph type="body" sz="quarter" idx="18" hasCustomPrompt="1"/>
          </p:nvPr>
        </p:nvSpPr>
        <p:spPr>
          <a:xfrm>
            <a:off x="2502310" y="1078230"/>
            <a:ext cx="6309360" cy="822960"/>
          </a:xfrm>
          <a:prstGeom prst="rect">
            <a:avLst/>
          </a:prstGeom>
        </p:spPr>
        <p:txBody>
          <a:bodyPr anchor="ctr"/>
          <a:lstStyle>
            <a:lvl1pPr marL="0" indent="0">
              <a:buNone/>
              <a:defRPr sz="7900">
                <a:solidFill>
                  <a:schemeClr val="tx1"/>
                </a:solidFill>
                <a:latin typeface="Segoe UI Light" panose="020B0502040204020203" pitchFamily="34" charset="0"/>
                <a:cs typeface="Segoe UI Light" panose="020B0502040204020203" pitchFamily="34" charset="0"/>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Presentation</a:t>
            </a:r>
          </a:p>
        </p:txBody>
      </p:sp>
      <p:sp>
        <p:nvSpPr>
          <p:cNvPr id="10" name="Text Placeholder 2">
            <a:extLst>
              <a:ext uri="{FF2B5EF4-FFF2-40B4-BE49-F238E27FC236}">
                <a16:creationId xmlns:a16="http://schemas.microsoft.com/office/drawing/2014/main" id="{B53DE403-D3C4-4F13-B85B-39A0ECFF99A0}"/>
              </a:ext>
            </a:extLst>
          </p:cNvPr>
          <p:cNvSpPr>
            <a:spLocks noGrp="1"/>
          </p:cNvSpPr>
          <p:nvPr>
            <p:ph type="body" sz="quarter" idx="19" hasCustomPrompt="1"/>
          </p:nvPr>
        </p:nvSpPr>
        <p:spPr>
          <a:xfrm>
            <a:off x="2502310" y="2053590"/>
            <a:ext cx="6309360" cy="822960"/>
          </a:xfrm>
          <a:prstGeom prst="rect">
            <a:avLst/>
          </a:prstGeom>
        </p:spPr>
        <p:txBody>
          <a:bodyPr anchor="ctr"/>
          <a:lstStyle>
            <a:lvl1pPr marL="0" indent="0">
              <a:buNone/>
              <a:defRPr sz="7900">
                <a:solidFill>
                  <a:schemeClr val="bg1"/>
                </a:solidFill>
                <a:latin typeface="Segoe UI Light" panose="020B0502040204020203" pitchFamily="34" charset="0"/>
                <a:cs typeface="Segoe UI Light" panose="020B0502040204020203" pitchFamily="34" charset="0"/>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Title Here.</a:t>
            </a:r>
          </a:p>
        </p:txBody>
      </p:sp>
    </p:spTree>
    <p:extLst>
      <p:ext uri="{BB962C8B-B14F-4D97-AF65-F5344CB8AC3E}">
        <p14:creationId xmlns:p14="http://schemas.microsoft.com/office/powerpoint/2010/main" val="4269442445"/>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3CBEC-70E8-9BAA-8F5B-167E8B2FCEA0}"/>
              </a:ext>
            </a:extLst>
          </p:cNvPr>
          <p:cNvSpPr>
            <a:spLocks noGrp="1"/>
          </p:cNvSpPr>
          <p:nvPr>
            <p:ph type="title"/>
          </p:nvPr>
        </p:nvSpPr>
        <p:spPr>
          <a:xfrm>
            <a:off x="395737" y="188179"/>
            <a:ext cx="7886700" cy="994172"/>
          </a:xfrm>
        </p:spPr>
        <p:txBody>
          <a:bodyPr/>
          <a:lstStyle/>
          <a:p>
            <a:r>
              <a:rPr lang="en-US"/>
              <a:t>Click to edit Master title style</a:t>
            </a:r>
          </a:p>
        </p:txBody>
      </p:sp>
      <p:sp>
        <p:nvSpPr>
          <p:cNvPr id="3" name="Date Placeholder 2">
            <a:extLst>
              <a:ext uri="{FF2B5EF4-FFF2-40B4-BE49-F238E27FC236}">
                <a16:creationId xmlns:a16="http://schemas.microsoft.com/office/drawing/2014/main" id="{7767F900-1A33-8691-1700-1B04373A8EE6}"/>
              </a:ext>
            </a:extLst>
          </p:cNvPr>
          <p:cNvSpPr>
            <a:spLocks noGrp="1"/>
          </p:cNvSpPr>
          <p:nvPr>
            <p:ph type="dt" sz="half" idx="10"/>
          </p:nvPr>
        </p:nvSpPr>
        <p:spPr/>
        <p:txBody>
          <a:bodyPr/>
          <a:lstStyle/>
          <a:p>
            <a:fld id="{58365490-3480-4A76-BB51-E195A2513CBD}" type="datetimeFigureOut">
              <a:rPr lang="en-US" smtClean="0"/>
              <a:t>11/5/2024</a:t>
            </a:fld>
            <a:endParaRPr lang="en-US"/>
          </a:p>
        </p:txBody>
      </p:sp>
      <p:sp>
        <p:nvSpPr>
          <p:cNvPr id="4" name="Footer Placeholder 3">
            <a:extLst>
              <a:ext uri="{FF2B5EF4-FFF2-40B4-BE49-F238E27FC236}">
                <a16:creationId xmlns:a16="http://schemas.microsoft.com/office/drawing/2014/main" id="{1DC3237B-C3B2-5593-55A7-EBACDB76F5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8678D2-6D32-E805-EE5A-0C08239CCA01}"/>
              </a:ext>
            </a:extLst>
          </p:cNvPr>
          <p:cNvSpPr>
            <a:spLocks noGrp="1"/>
          </p:cNvSpPr>
          <p:nvPr>
            <p:ph type="sldNum" sz="quarter" idx="12"/>
          </p:nvPr>
        </p:nvSpPr>
        <p:spPr/>
        <p:txBody>
          <a:bodyPr/>
          <a:lstStyle/>
          <a:p>
            <a:fld id="{AE8A05D2-1D01-47D9-B315-55E714DB85CE}" type="slidenum">
              <a:rPr lang="en-US" smtClean="0"/>
              <a:t>‹#›</a:t>
            </a:fld>
            <a:endParaRPr lang="en-US"/>
          </a:p>
        </p:txBody>
      </p:sp>
      <p:sp>
        <p:nvSpPr>
          <p:cNvPr id="6" name="Rectangle 5">
            <a:extLst>
              <a:ext uri="{FF2B5EF4-FFF2-40B4-BE49-F238E27FC236}">
                <a16:creationId xmlns:a16="http://schemas.microsoft.com/office/drawing/2014/main" id="{E3998AE7-5AC7-B915-D033-E02D358087C5}"/>
              </a:ext>
            </a:extLst>
          </p:cNvPr>
          <p:cNvSpPr/>
          <p:nvPr userDrawn="1"/>
        </p:nvSpPr>
        <p:spPr>
          <a:xfrm rot="5400000">
            <a:off x="2724869" y="-1275631"/>
            <a:ext cx="3694262" cy="9144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7B26A4B1-325F-7534-79D6-DCB94716A89B}"/>
              </a:ext>
            </a:extLst>
          </p:cNvPr>
          <p:cNvSpPr/>
          <p:nvPr userDrawn="1"/>
        </p:nvSpPr>
        <p:spPr>
          <a:xfrm>
            <a:off x="-1" y="1227657"/>
            <a:ext cx="9144001" cy="130969"/>
          </a:xfrm>
          <a:prstGeom prst="rect">
            <a:avLst/>
          </a:prstGeom>
          <a:solidFill>
            <a:srgbClr val="D64227"/>
          </a:solidFill>
          <a:ln w="25400" cap="flat" cmpd="sng" algn="ctr">
            <a:no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8195366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Bottom banner - navy blue"/>
          <p:cNvSpPr/>
          <p:nvPr userDrawn="1"/>
        </p:nvSpPr>
        <p:spPr>
          <a:xfrm>
            <a:off x="8686800" y="4917186"/>
            <a:ext cx="457200" cy="22631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endParaRPr lang="en-US" sz="1500"/>
          </a:p>
        </p:txBody>
      </p:sp>
      <p:sp>
        <p:nvSpPr>
          <p:cNvPr id="8" name="Bottom banner - teal"/>
          <p:cNvSpPr/>
          <p:nvPr userDrawn="1"/>
        </p:nvSpPr>
        <p:spPr>
          <a:xfrm>
            <a:off x="5300421" y="4917186"/>
            <a:ext cx="3386380" cy="226314"/>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endParaRPr lang="en-US" sz="1500"/>
          </a:p>
        </p:txBody>
      </p:sp>
      <p:sp>
        <p:nvSpPr>
          <p:cNvPr id="4" name="Slide Number Placeholder 3"/>
          <p:cNvSpPr>
            <a:spLocks noGrp="1"/>
          </p:cNvSpPr>
          <p:nvPr>
            <p:ph type="sldNum" sz="quarter" idx="12"/>
          </p:nvPr>
        </p:nvSpPr>
        <p:spPr/>
        <p:txBody>
          <a:bodyPr/>
          <a:lstStyle/>
          <a:p>
            <a:fld id="{1384FA50-8B36-4B06-A05C-1E58CBA999B5}" type="slidenum">
              <a:rPr lang="en-US" smtClean="0"/>
              <a:pPr/>
              <a:t>‹#›</a:t>
            </a:fld>
            <a:endParaRPr lang="en-US"/>
          </a:p>
        </p:txBody>
      </p:sp>
      <p:sp>
        <p:nvSpPr>
          <p:cNvPr id="6" name="Disclaimer"/>
          <p:cNvSpPr>
            <a:spLocks noGrp="1"/>
          </p:cNvSpPr>
          <p:nvPr>
            <p:ph type="body" sz="quarter" idx="14"/>
          </p:nvPr>
        </p:nvSpPr>
        <p:spPr>
          <a:xfrm>
            <a:off x="457202" y="4914900"/>
            <a:ext cx="4597879" cy="228600"/>
          </a:xfrm>
        </p:spPr>
        <p:txBody>
          <a:bodyPr anchor="ctr" anchorCtr="0"/>
          <a:lstStyle>
            <a:lvl1pPr marL="0" indent="0">
              <a:spcBef>
                <a:spcPts val="0"/>
              </a:spcBef>
              <a:spcAft>
                <a:spcPts val="150"/>
              </a:spcAft>
              <a:buFontTx/>
              <a:buNone/>
              <a:defRPr lang="en-US" sz="375" kern="600" baseline="0" smtClean="0">
                <a:solidFill>
                  <a:schemeClr val="bg1"/>
                </a:solidFill>
                <a:latin typeface="+mn-lt"/>
                <a:ea typeface="+mn-ea"/>
                <a:cs typeface="+mn-cs"/>
              </a:defRPr>
            </a:lvl1pPr>
          </a:lstStyle>
          <a:p>
            <a:pPr marL="0" lvl="0" indent="0" algn="l" defTabSz="514350" rtl="0" eaLnBrk="1" latinLnBrk="0" hangingPunct="1">
              <a:lnSpc>
                <a:spcPct val="100000"/>
              </a:lnSpc>
              <a:spcBef>
                <a:spcPts val="0"/>
              </a:spcBef>
              <a:spcAft>
                <a:spcPts val="150"/>
              </a:spcAft>
              <a:buClr>
                <a:schemeClr val="tx2"/>
              </a:buClr>
              <a:buFontTx/>
              <a:buNone/>
            </a:pPr>
            <a:r>
              <a:rPr lang="en-US"/>
              <a:t>Edit Master text styles</a:t>
            </a:r>
          </a:p>
        </p:txBody>
      </p:sp>
      <p:sp>
        <p:nvSpPr>
          <p:cNvPr id="7" name="Footnote"/>
          <p:cNvSpPr>
            <a:spLocks noGrp="1"/>
          </p:cNvSpPr>
          <p:nvPr>
            <p:ph type="body" sz="quarter" idx="13"/>
          </p:nvPr>
        </p:nvSpPr>
        <p:spPr>
          <a:xfrm>
            <a:off x="457200" y="4629150"/>
            <a:ext cx="8229600" cy="228600"/>
          </a:xfrm>
        </p:spPr>
        <p:txBody>
          <a:bodyPr anchor="b"/>
          <a:lstStyle>
            <a:lvl1pPr marL="0" indent="0">
              <a:spcBef>
                <a:spcPts val="0"/>
              </a:spcBef>
              <a:spcAft>
                <a:spcPts val="225"/>
              </a:spcAft>
              <a:buFontTx/>
              <a:buNone/>
              <a:defRPr sz="600"/>
            </a:lvl1pPr>
          </a:lstStyle>
          <a:p>
            <a:pPr lvl="0"/>
            <a:r>
              <a:rPr lang="en-US"/>
              <a:t>Edit Master text styles</a:t>
            </a:r>
          </a:p>
        </p:txBody>
      </p:sp>
    </p:spTree>
    <p:extLst>
      <p:ext uri="{BB962C8B-B14F-4D97-AF65-F5344CB8AC3E}">
        <p14:creationId xmlns:p14="http://schemas.microsoft.com/office/powerpoint/2010/main" val="2766717686"/>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AC9971-7DF6-4B64-BE52-1A553186E76A}"/>
              </a:ext>
            </a:extLst>
          </p:cNvPr>
          <p:cNvSpPr/>
          <p:nvPr userDrawn="1"/>
        </p:nvSpPr>
        <p:spPr>
          <a:xfrm>
            <a:off x="0" y="4863465"/>
            <a:ext cx="9144000" cy="28003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68580" bIns="68580" rtlCol="0" anchor="ctr"/>
          <a:lstStyle/>
          <a:p>
            <a:pPr algn="ctr"/>
            <a:endParaRPr lang="en-US" dirty="0"/>
          </a:p>
        </p:txBody>
      </p:sp>
      <p:sp>
        <p:nvSpPr>
          <p:cNvPr id="10" name="Right Triangle 9">
            <a:extLst>
              <a:ext uri="{FF2B5EF4-FFF2-40B4-BE49-F238E27FC236}">
                <a16:creationId xmlns:a16="http://schemas.microsoft.com/office/drawing/2014/main" id="{0C74EB10-764E-4557-AA1F-88FC4EC3371B}"/>
              </a:ext>
            </a:extLst>
          </p:cNvPr>
          <p:cNvSpPr/>
          <p:nvPr userDrawn="1"/>
        </p:nvSpPr>
        <p:spPr>
          <a:xfrm rot="5400000" flipH="1" flipV="1">
            <a:off x="8024059" y="4023559"/>
            <a:ext cx="479975" cy="1759907"/>
          </a:xfrm>
          <a:prstGeom prst="rtTriangle">
            <a:avLst/>
          </a:prstGeom>
          <a:gradFill flip="none" rotWithShape="1">
            <a:gsLst>
              <a:gs pos="0">
                <a:schemeClr val="tx2"/>
              </a:gs>
              <a:gs pos="100000">
                <a:schemeClr val="accent1"/>
              </a:gs>
            </a:gsLst>
            <a:lin ang="14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68580" bIns="68580" rtlCol="0" anchor="ctr"/>
          <a:lstStyle/>
          <a:p>
            <a:pPr algn="ctr"/>
            <a:endParaRPr lang="en-US" dirty="0"/>
          </a:p>
        </p:txBody>
      </p:sp>
      <p:sp>
        <p:nvSpPr>
          <p:cNvPr id="6" name="Slide Number Placeholder 5"/>
          <p:cNvSpPr>
            <a:spLocks noGrp="1"/>
          </p:cNvSpPr>
          <p:nvPr>
            <p:ph type="sldNum" sz="quarter" idx="12"/>
          </p:nvPr>
        </p:nvSpPr>
        <p:spPr>
          <a:xfrm>
            <a:off x="8686800" y="4914900"/>
            <a:ext cx="457200" cy="228600"/>
          </a:xfrm>
        </p:spPr>
        <p:txBody>
          <a:bodyPr/>
          <a:lstStyle>
            <a:lvl1pPr>
              <a:defRPr>
                <a:solidFill>
                  <a:schemeClr val="bg1"/>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355061" y="4785953"/>
            <a:ext cx="6858000" cy="234315"/>
          </a:xfrm>
        </p:spPr>
        <p:txBody>
          <a:bodyPr anchor="b"/>
          <a:lstStyle>
            <a:lvl1pPr marL="0" indent="0">
              <a:spcBef>
                <a:spcPts val="0"/>
              </a:spcBef>
              <a:spcAft>
                <a:spcPts val="225"/>
              </a:spcAft>
              <a:buFontTx/>
              <a:buNone/>
              <a:defRPr sz="600"/>
            </a:lvl1pPr>
          </a:lstStyle>
          <a:p>
            <a:pPr lvl="0"/>
            <a:r>
              <a:rPr lang="en-US" dirty="0"/>
              <a:t>Edit Master text styles</a:t>
            </a:r>
          </a:p>
        </p:txBody>
      </p:sp>
      <p:sp>
        <p:nvSpPr>
          <p:cNvPr id="3" name="Content Placeholder 2"/>
          <p:cNvSpPr>
            <a:spLocks noGrp="1"/>
          </p:cNvSpPr>
          <p:nvPr>
            <p:ph idx="1"/>
          </p:nvPr>
        </p:nvSpPr>
        <p:spPr>
          <a:xfrm>
            <a:off x="355060" y="971550"/>
            <a:ext cx="8388890" cy="3657600"/>
          </a:xfrm>
        </p:spPr>
        <p:txBody>
          <a:bodyPr/>
          <a:lstStyle>
            <a:lvl1pPr>
              <a:defRPr sz="1500"/>
            </a:lvl1pPr>
            <a:lvl2pPr>
              <a:defRPr sz="1050"/>
            </a:lvl2pPr>
          </a:lstStyle>
          <a:p>
            <a:pPr lvl="0"/>
            <a:r>
              <a:rPr lang="en-US"/>
              <a:t>Edit Master text styles</a:t>
            </a:r>
          </a:p>
          <a:p>
            <a:pPr lvl="1"/>
            <a:r>
              <a:rPr lang="en-US"/>
              <a:t>Second level</a:t>
            </a:r>
          </a:p>
        </p:txBody>
      </p:sp>
      <p:sp>
        <p:nvSpPr>
          <p:cNvPr id="2" name="Title 1"/>
          <p:cNvSpPr>
            <a:spLocks noGrp="1"/>
          </p:cNvSpPr>
          <p:nvPr>
            <p:ph type="title"/>
          </p:nvPr>
        </p:nvSpPr>
        <p:spPr>
          <a:xfrm>
            <a:off x="355060" y="308610"/>
            <a:ext cx="8388890" cy="657225"/>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6053630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Headline ba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a:p>
        </p:txBody>
      </p:sp>
      <p:sp>
        <p:nvSpPr>
          <p:cNvPr id="9" name="Disclaimer"/>
          <p:cNvSpPr>
            <a:spLocks noGrp="1"/>
          </p:cNvSpPr>
          <p:nvPr>
            <p:ph type="body" sz="quarter" idx="14"/>
          </p:nvPr>
        </p:nvSpPr>
        <p:spPr>
          <a:xfrm>
            <a:off x="457200" y="4914900"/>
            <a:ext cx="4597879" cy="228600"/>
          </a:xfrm>
        </p:spPr>
        <p:txBody>
          <a:bodyPr anchor="ctr" anchorCtr="0"/>
          <a:lstStyle>
            <a:lvl1pPr marL="0" indent="0">
              <a:spcBef>
                <a:spcPts val="0"/>
              </a:spcBef>
              <a:spcAft>
                <a:spcPts val="150"/>
              </a:spcAft>
              <a:buFontTx/>
              <a:buNone/>
              <a:defRPr lang="en-US" sz="375" kern="600" baseline="0" dirty="0" smtClean="0">
                <a:solidFill>
                  <a:schemeClr val="bg1"/>
                </a:solidFill>
                <a:latin typeface="+mn-lt"/>
                <a:ea typeface="+mn-ea"/>
                <a:cs typeface="+mn-cs"/>
              </a:defRPr>
            </a:lvl1pPr>
          </a:lstStyle>
          <a:p>
            <a:pPr marL="0" lvl="0" indent="0" algn="l" defTabSz="514350" rtl="0" eaLnBrk="1" latinLnBrk="0" hangingPunct="1">
              <a:lnSpc>
                <a:spcPct val="100000"/>
              </a:lnSpc>
              <a:spcBef>
                <a:spcPts val="0"/>
              </a:spcBef>
              <a:spcAft>
                <a:spcPts val="150"/>
              </a:spcAft>
              <a:buClr>
                <a:schemeClr val="tx2"/>
              </a:buClr>
              <a:buFontTx/>
              <a:buNone/>
            </a:pPr>
            <a:r>
              <a:rPr lang="en-US"/>
              <a:t>Edit Master text styles</a:t>
            </a:r>
          </a:p>
        </p:txBody>
      </p:sp>
      <p:sp>
        <p:nvSpPr>
          <p:cNvPr id="7" name="Footnote"/>
          <p:cNvSpPr>
            <a:spLocks noGrp="1"/>
          </p:cNvSpPr>
          <p:nvPr>
            <p:ph type="body" sz="quarter" idx="13"/>
          </p:nvPr>
        </p:nvSpPr>
        <p:spPr>
          <a:xfrm>
            <a:off x="457200" y="4629150"/>
            <a:ext cx="8229600" cy="234315"/>
          </a:xfrm>
        </p:spPr>
        <p:txBody>
          <a:bodyPr anchor="b"/>
          <a:lstStyle>
            <a:lvl1pPr marL="0" indent="0">
              <a:spcBef>
                <a:spcPts val="0"/>
              </a:spcBef>
              <a:spcAft>
                <a:spcPts val="225"/>
              </a:spcAft>
              <a:buFontTx/>
              <a:buNone/>
              <a:defRPr sz="600"/>
            </a:lvl1pPr>
          </a:lstStyle>
          <a:p>
            <a:pPr lvl="0"/>
            <a:r>
              <a:rPr lang="en-US"/>
              <a:t>Edit Master text styles</a:t>
            </a:r>
          </a:p>
        </p:txBody>
      </p:sp>
      <p:sp>
        <p:nvSpPr>
          <p:cNvPr id="8" name="Top banner"/>
          <p:cNvSpPr/>
          <p:nvPr userDrawn="1"/>
        </p:nvSpPr>
        <p:spPr>
          <a:xfrm>
            <a:off x="0" y="0"/>
            <a:ext cx="9144000" cy="85434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endParaRPr lang="en-US"/>
          </a:p>
        </p:txBody>
      </p:sp>
      <p:sp>
        <p:nvSpPr>
          <p:cNvPr id="3" name="Content Placeholder 2"/>
          <p:cNvSpPr>
            <a:spLocks noGrp="1"/>
          </p:cNvSpPr>
          <p:nvPr>
            <p:ph idx="1"/>
          </p:nvPr>
        </p:nvSpPr>
        <p:spPr>
          <a:xfrm>
            <a:off x="457200" y="1200150"/>
            <a:ext cx="8229600" cy="3429000"/>
          </a:xfrm>
        </p:spPr>
        <p:txBody>
          <a:bodyPr/>
          <a:lstStyle>
            <a:lvl1pPr>
              <a:defRPr sz="1500"/>
            </a:lvl1pPr>
          </a:lstStyle>
          <a:p>
            <a:pPr lvl="0"/>
            <a:r>
              <a:rPr lang="en-US"/>
              <a:t>Edit Master text styles</a:t>
            </a:r>
          </a:p>
          <a:p>
            <a:pPr lvl="1"/>
            <a:r>
              <a:rPr lang="en-US"/>
              <a:t>Second level</a:t>
            </a:r>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  Click to edit Master title style</a:t>
            </a:r>
          </a:p>
        </p:txBody>
      </p:sp>
    </p:spTree>
    <p:extLst>
      <p:ext uri="{BB962C8B-B14F-4D97-AF65-F5344CB8AC3E}">
        <p14:creationId xmlns:p14="http://schemas.microsoft.com/office/powerpoint/2010/main" val="4125446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ection Title_Red_With People">
    <p:bg>
      <p:bgPr>
        <a:solidFill>
          <a:srgbClr val="FFFFFF"/>
        </a:solidFill>
        <a:effectLst/>
      </p:bgPr>
    </p:bg>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6495AE5D-50B2-7D46-B584-A37C24ED73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descr="A group of people posing for a photo&#10;&#10;Description automatically generated with medium confidence">
            <a:extLst>
              <a:ext uri="{FF2B5EF4-FFF2-40B4-BE49-F238E27FC236}">
                <a16:creationId xmlns:a16="http://schemas.microsoft.com/office/drawing/2014/main" id="{3B79ABA7-E1E9-4588-B94B-FA8F32333F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86"/>
            <a:ext cx="9144000" cy="5148072"/>
          </a:xfrm>
          <a:prstGeom prst="rect">
            <a:avLst/>
          </a:prstGeom>
        </p:spPr>
      </p:pic>
      <p:sp>
        <p:nvSpPr>
          <p:cNvPr id="13" name="Text Placeholder 24">
            <a:extLst>
              <a:ext uri="{FF2B5EF4-FFF2-40B4-BE49-F238E27FC236}">
                <a16:creationId xmlns:a16="http://schemas.microsoft.com/office/drawing/2014/main" id="{C74DFE8D-7270-8248-93D5-0F27F67168CE}"/>
              </a:ext>
            </a:extLst>
          </p:cNvPr>
          <p:cNvSpPr>
            <a:spLocks noGrp="1"/>
          </p:cNvSpPr>
          <p:nvPr>
            <p:ph type="body" sz="quarter" idx="10" hasCustomPrompt="1"/>
          </p:nvPr>
        </p:nvSpPr>
        <p:spPr>
          <a:xfrm>
            <a:off x="533401" y="971550"/>
            <a:ext cx="8077200" cy="601663"/>
          </a:xfrm>
          <a:prstGeom prst="rect">
            <a:avLst/>
          </a:prstGeom>
        </p:spPr>
        <p:txBody>
          <a:bodyPr/>
          <a:lstStyle>
            <a:lvl1pPr marL="0" indent="0" algn="ctr">
              <a:buNone/>
              <a:defRPr sz="3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Title Goes Here</a:t>
            </a:r>
          </a:p>
        </p:txBody>
      </p:sp>
      <p:sp>
        <p:nvSpPr>
          <p:cNvPr id="14" name="Text Placeholder 24">
            <a:extLst>
              <a:ext uri="{FF2B5EF4-FFF2-40B4-BE49-F238E27FC236}">
                <a16:creationId xmlns:a16="http://schemas.microsoft.com/office/drawing/2014/main" id="{45295A66-79BF-B342-B525-3AEBDC74E2A3}"/>
              </a:ext>
            </a:extLst>
          </p:cNvPr>
          <p:cNvSpPr>
            <a:spLocks noGrp="1"/>
          </p:cNvSpPr>
          <p:nvPr>
            <p:ph type="body" sz="quarter" idx="11" hasCustomPrompt="1"/>
          </p:nvPr>
        </p:nvSpPr>
        <p:spPr>
          <a:xfrm>
            <a:off x="533401" y="1638300"/>
            <a:ext cx="8077200" cy="397510"/>
          </a:xfrm>
          <a:prstGeom prst="rect">
            <a:avLst/>
          </a:prstGeom>
        </p:spPr>
        <p:txBody>
          <a:bodyPr/>
          <a:lstStyle>
            <a:lvl1pPr marL="0" indent="0" algn="ctr">
              <a:buNone/>
              <a:defRPr sz="1800" b="1" i="0">
                <a:solidFill>
                  <a:schemeClr val="bg1"/>
                </a:solidFill>
                <a:latin typeface="Segoe UI" panose="020B0500000101010101" pitchFamily="34" charset="-127"/>
                <a:ea typeface="Segoe UI" panose="020B0500000101010101" pitchFamily="34" charset="-127"/>
                <a:cs typeface="Segoe UI" panose="020B0500000101010101" pitchFamily="34" charset="-127"/>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Subhead Goes Here</a:t>
            </a:r>
          </a:p>
        </p:txBody>
      </p:sp>
    </p:spTree>
    <p:extLst>
      <p:ext uri="{BB962C8B-B14F-4D97-AF65-F5344CB8AC3E}">
        <p14:creationId xmlns:p14="http://schemas.microsoft.com/office/powerpoint/2010/main" val="36804493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_Section Title_Red_With People">
    <p:bg>
      <p:bgPr>
        <a:solidFill>
          <a:srgbClr val="FFFFFF"/>
        </a:solidFill>
        <a:effectLst/>
      </p:bgPr>
    </p:bg>
    <p:spTree>
      <p:nvGrpSpPr>
        <p:cNvPr id="1" name=""/>
        <p:cNvGrpSpPr/>
        <p:nvPr/>
      </p:nvGrpSpPr>
      <p:grpSpPr>
        <a:xfrm>
          <a:off x="0" y="0"/>
          <a:ext cx="0" cy="0"/>
          <a:chOff x="0" y="0"/>
          <a:chExt cx="0" cy="0"/>
        </a:xfrm>
      </p:grpSpPr>
      <p:pic>
        <p:nvPicPr>
          <p:cNvPr id="3" name="Picture 2" descr="A group of people in hoods&#10;&#10;Description automatically generated with low confidence">
            <a:extLst>
              <a:ext uri="{FF2B5EF4-FFF2-40B4-BE49-F238E27FC236}">
                <a16:creationId xmlns:a16="http://schemas.microsoft.com/office/drawing/2014/main" id="{DB215E99-9CA7-4A4A-A550-64B4B3A1AC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86"/>
            <a:ext cx="9144000" cy="5148072"/>
          </a:xfrm>
          <a:prstGeom prst="rect">
            <a:avLst/>
          </a:prstGeom>
        </p:spPr>
      </p:pic>
      <p:sp>
        <p:nvSpPr>
          <p:cNvPr id="13" name="Text Placeholder 24">
            <a:extLst>
              <a:ext uri="{FF2B5EF4-FFF2-40B4-BE49-F238E27FC236}">
                <a16:creationId xmlns:a16="http://schemas.microsoft.com/office/drawing/2014/main" id="{C74DFE8D-7270-8248-93D5-0F27F67168CE}"/>
              </a:ext>
            </a:extLst>
          </p:cNvPr>
          <p:cNvSpPr>
            <a:spLocks noGrp="1"/>
          </p:cNvSpPr>
          <p:nvPr>
            <p:ph type="body" sz="quarter" idx="10" hasCustomPrompt="1"/>
          </p:nvPr>
        </p:nvSpPr>
        <p:spPr>
          <a:xfrm>
            <a:off x="533401" y="971550"/>
            <a:ext cx="8077200" cy="601663"/>
          </a:xfrm>
          <a:prstGeom prst="rect">
            <a:avLst/>
          </a:prstGeom>
        </p:spPr>
        <p:txBody>
          <a:bodyPr/>
          <a:lstStyle>
            <a:lvl1pPr marL="0" indent="0" algn="ctr">
              <a:buNone/>
              <a:defRPr sz="3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Title Goes Here</a:t>
            </a:r>
          </a:p>
        </p:txBody>
      </p:sp>
      <p:sp>
        <p:nvSpPr>
          <p:cNvPr id="14" name="Text Placeholder 24">
            <a:extLst>
              <a:ext uri="{FF2B5EF4-FFF2-40B4-BE49-F238E27FC236}">
                <a16:creationId xmlns:a16="http://schemas.microsoft.com/office/drawing/2014/main" id="{45295A66-79BF-B342-B525-3AEBDC74E2A3}"/>
              </a:ext>
            </a:extLst>
          </p:cNvPr>
          <p:cNvSpPr>
            <a:spLocks noGrp="1"/>
          </p:cNvSpPr>
          <p:nvPr>
            <p:ph type="body" sz="quarter" idx="11" hasCustomPrompt="1"/>
          </p:nvPr>
        </p:nvSpPr>
        <p:spPr>
          <a:xfrm>
            <a:off x="533401" y="1638300"/>
            <a:ext cx="8077200" cy="397510"/>
          </a:xfrm>
          <a:prstGeom prst="rect">
            <a:avLst/>
          </a:prstGeom>
        </p:spPr>
        <p:txBody>
          <a:bodyPr/>
          <a:lstStyle>
            <a:lvl1pPr marL="0" indent="0" algn="ctr">
              <a:buNone/>
              <a:defRPr sz="1800" b="1" i="0">
                <a:solidFill>
                  <a:schemeClr val="bg1"/>
                </a:solidFill>
                <a:latin typeface="Segoe UI" panose="020B0500000101010101" pitchFamily="34" charset="-127"/>
                <a:ea typeface="Segoe UI" panose="020B0500000101010101" pitchFamily="34" charset="-127"/>
                <a:cs typeface="Segoe UI" panose="020B0500000101010101" pitchFamily="34" charset="-127"/>
              </a:defRPr>
            </a:lvl1pPr>
            <a:lvl2pPr marL="457200" indent="0">
              <a:buNone/>
              <a:defRPr sz="3600">
                <a:solidFill>
                  <a:srgbClr val="63666A"/>
                </a:solidFill>
              </a:defRPr>
            </a:lvl2pPr>
            <a:lvl3pPr marL="914400" indent="0">
              <a:buNone/>
              <a:defRPr sz="3600">
                <a:solidFill>
                  <a:srgbClr val="63666A"/>
                </a:solidFill>
              </a:defRPr>
            </a:lvl3pPr>
            <a:lvl4pPr marL="1371600" indent="0">
              <a:buNone/>
              <a:defRPr sz="3600">
                <a:solidFill>
                  <a:srgbClr val="63666A"/>
                </a:solidFill>
              </a:defRPr>
            </a:lvl4pPr>
            <a:lvl5pPr marL="1828800" indent="0">
              <a:buNone/>
              <a:defRPr sz="3600">
                <a:solidFill>
                  <a:srgbClr val="63666A"/>
                </a:solidFill>
              </a:defRPr>
            </a:lvl5pPr>
          </a:lstStyle>
          <a:p>
            <a:pPr lvl="0"/>
            <a:r>
              <a:rPr lang="en-US" dirty="0"/>
              <a:t>Section Subhead Goes Here</a:t>
            </a:r>
          </a:p>
        </p:txBody>
      </p:sp>
    </p:spTree>
    <p:extLst>
      <p:ext uri="{BB962C8B-B14F-4D97-AF65-F5344CB8AC3E}">
        <p14:creationId xmlns:p14="http://schemas.microsoft.com/office/powerpoint/2010/main" val="1467826084"/>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BottomGraphic-GREEN5.png">
            <a:extLst>
              <a:ext uri="{FF2B5EF4-FFF2-40B4-BE49-F238E27FC236}">
                <a16:creationId xmlns:a16="http://schemas.microsoft.com/office/drawing/2014/main" id="{DC149BA7-9BDD-7D48-A20F-F99EA38B0923}"/>
              </a:ext>
            </a:extLst>
          </p:cNvPr>
          <p:cNvPicPr>
            <a:picLocks noChangeAspect="1"/>
          </p:cNvPicPr>
          <p:nvPr/>
        </p:nvPicPr>
        <p:blipFill rotWithShape="1">
          <a:blip r:embed="rId75" cstate="screen">
            <a:extLst>
              <a:ext uri="{28A0092B-C50C-407E-A947-70E740481C1C}">
                <a14:useLocalDpi xmlns:a14="http://schemas.microsoft.com/office/drawing/2010/main"/>
              </a:ext>
            </a:extLst>
          </a:blip>
          <a:srcRect/>
          <a:stretch/>
        </p:blipFill>
        <p:spPr>
          <a:xfrm>
            <a:off x="8030711" y="4699293"/>
            <a:ext cx="884689" cy="315471"/>
          </a:xfrm>
          <a:prstGeom prst="rect">
            <a:avLst/>
          </a:prstGeom>
        </p:spPr>
      </p:pic>
    </p:spTree>
    <p:extLst>
      <p:ext uri="{BB962C8B-B14F-4D97-AF65-F5344CB8AC3E}">
        <p14:creationId xmlns:p14="http://schemas.microsoft.com/office/powerpoint/2010/main" val="4034484045"/>
      </p:ext>
    </p:extLst>
  </p:cSld>
  <p:clrMap bg1="lt1" tx1="dk1" bg2="lt2" tx2="dk2" accent1="accent1" accent2="accent2" accent3="accent3" accent4="accent4" accent5="accent5" accent6="accent6" hlink="hlink" folHlink="folHlink"/>
  <p:sldLayoutIdLst>
    <p:sldLayoutId id="2147483878"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2" r:id="rId24"/>
    <p:sldLayoutId id="2147483903" r:id="rId25"/>
    <p:sldLayoutId id="2147483904" r:id="rId26"/>
    <p:sldLayoutId id="2147483905" r:id="rId27"/>
    <p:sldLayoutId id="2147483906" r:id="rId28"/>
    <p:sldLayoutId id="2147483907" r:id="rId29"/>
    <p:sldLayoutId id="2147483908" r:id="rId30"/>
    <p:sldLayoutId id="2147483909" r:id="rId31"/>
    <p:sldLayoutId id="2147483910" r:id="rId32"/>
    <p:sldLayoutId id="2147483911" r:id="rId33"/>
    <p:sldLayoutId id="2147484142" r:id="rId34"/>
    <p:sldLayoutId id="2147483912" r:id="rId35"/>
    <p:sldLayoutId id="2147483913" r:id="rId36"/>
    <p:sldLayoutId id="2147483914" r:id="rId37"/>
    <p:sldLayoutId id="2147483915" r:id="rId38"/>
    <p:sldLayoutId id="2147483916" r:id="rId39"/>
    <p:sldLayoutId id="2147483917" r:id="rId40"/>
    <p:sldLayoutId id="2147483918" r:id="rId41"/>
    <p:sldLayoutId id="2147483919" r:id="rId42"/>
    <p:sldLayoutId id="2147483920" r:id="rId43"/>
    <p:sldLayoutId id="2147483921" r:id="rId44"/>
    <p:sldLayoutId id="2147483922" r:id="rId45"/>
    <p:sldLayoutId id="2147483923" r:id="rId46"/>
    <p:sldLayoutId id="2147483924" r:id="rId47"/>
    <p:sldLayoutId id="2147483925" r:id="rId48"/>
    <p:sldLayoutId id="2147483926" r:id="rId49"/>
    <p:sldLayoutId id="2147483927" r:id="rId50"/>
    <p:sldLayoutId id="2147483928" r:id="rId51"/>
    <p:sldLayoutId id="2147484171" r:id="rId52"/>
    <p:sldLayoutId id="2147483929" r:id="rId53"/>
    <p:sldLayoutId id="2147483930" r:id="rId54"/>
    <p:sldLayoutId id="2147484172" r:id="rId55"/>
    <p:sldLayoutId id="2147483931" r:id="rId56"/>
    <p:sldLayoutId id="2147483932" r:id="rId57"/>
    <p:sldLayoutId id="2147483933" r:id="rId58"/>
    <p:sldLayoutId id="2147483934" r:id="rId59"/>
    <p:sldLayoutId id="2147483935" r:id="rId60"/>
    <p:sldLayoutId id="2147483936" r:id="rId61"/>
    <p:sldLayoutId id="2147483937" r:id="rId62"/>
    <p:sldLayoutId id="2147483938" r:id="rId63"/>
    <p:sldLayoutId id="2147484147" r:id="rId64"/>
    <p:sldLayoutId id="2147484148" r:id="rId65"/>
    <p:sldLayoutId id="2147484173" r:id="rId66"/>
    <p:sldLayoutId id="2147484174" r:id="rId67"/>
    <p:sldLayoutId id="2147484272" r:id="rId68"/>
    <p:sldLayoutId id="2147484273" r:id="rId69"/>
    <p:sldLayoutId id="2147484275" r:id="rId70"/>
    <p:sldLayoutId id="2147484276" r:id="rId71"/>
    <p:sldLayoutId id="2147484277" r:id="rId72"/>
    <p:sldLayoutId id="2147484278" r:id="rId73"/>
  </p:sldLayoutIdLst>
  <p:transition spd="med"/>
  <p:hf sldNum="0" hdr="0" ftr="0" dt="0"/>
  <p:txStyles>
    <p:titleStyle>
      <a:lvl1pPr defTabSz="457200" eaLnBrk="1" hangingPunct="1">
        <a:defRPr sz="3600">
          <a:solidFill>
            <a:srgbClr val="622650"/>
          </a:solidFill>
          <a:latin typeface="Source Sans Pro"/>
          <a:ea typeface="Source Sans Pro"/>
          <a:cs typeface="Source Sans Pro"/>
          <a:sym typeface="Source Sans Pro"/>
        </a:defRPr>
      </a:lvl1pPr>
      <a:lvl2pPr defTabSz="457200" eaLnBrk="1" hangingPunct="1">
        <a:defRPr sz="3600">
          <a:solidFill>
            <a:srgbClr val="622650"/>
          </a:solidFill>
          <a:latin typeface="Source Sans Pro"/>
          <a:ea typeface="Source Sans Pro"/>
          <a:cs typeface="Source Sans Pro"/>
          <a:sym typeface="Source Sans Pro"/>
        </a:defRPr>
      </a:lvl2pPr>
      <a:lvl3pPr defTabSz="457200" eaLnBrk="1" hangingPunct="1">
        <a:defRPr sz="3600">
          <a:solidFill>
            <a:srgbClr val="622650"/>
          </a:solidFill>
          <a:latin typeface="Source Sans Pro"/>
          <a:ea typeface="Source Sans Pro"/>
          <a:cs typeface="Source Sans Pro"/>
          <a:sym typeface="Source Sans Pro"/>
        </a:defRPr>
      </a:lvl3pPr>
      <a:lvl4pPr defTabSz="457200" eaLnBrk="1" hangingPunct="1">
        <a:defRPr sz="3600">
          <a:solidFill>
            <a:srgbClr val="622650"/>
          </a:solidFill>
          <a:latin typeface="Source Sans Pro"/>
          <a:ea typeface="Source Sans Pro"/>
          <a:cs typeface="Source Sans Pro"/>
          <a:sym typeface="Source Sans Pro"/>
        </a:defRPr>
      </a:lvl4pPr>
      <a:lvl5pPr defTabSz="457200" eaLnBrk="1" hangingPunct="1">
        <a:defRPr sz="3600">
          <a:solidFill>
            <a:srgbClr val="622650"/>
          </a:solidFill>
          <a:latin typeface="Source Sans Pro"/>
          <a:ea typeface="Source Sans Pro"/>
          <a:cs typeface="Source Sans Pro"/>
          <a:sym typeface="Source Sans Pro"/>
        </a:defRPr>
      </a:lvl5pPr>
      <a:lvl6pPr defTabSz="457200" eaLnBrk="1" hangingPunct="1">
        <a:defRPr sz="3600">
          <a:solidFill>
            <a:srgbClr val="622650"/>
          </a:solidFill>
          <a:latin typeface="Source Sans Pro"/>
          <a:ea typeface="Source Sans Pro"/>
          <a:cs typeface="Source Sans Pro"/>
          <a:sym typeface="Source Sans Pro"/>
        </a:defRPr>
      </a:lvl6pPr>
      <a:lvl7pPr defTabSz="457200" eaLnBrk="1" hangingPunct="1">
        <a:defRPr sz="3600">
          <a:solidFill>
            <a:srgbClr val="622650"/>
          </a:solidFill>
          <a:latin typeface="Source Sans Pro"/>
          <a:ea typeface="Source Sans Pro"/>
          <a:cs typeface="Source Sans Pro"/>
          <a:sym typeface="Source Sans Pro"/>
        </a:defRPr>
      </a:lvl7pPr>
      <a:lvl8pPr defTabSz="457200" eaLnBrk="1" hangingPunct="1">
        <a:defRPr sz="3600">
          <a:solidFill>
            <a:srgbClr val="622650"/>
          </a:solidFill>
          <a:latin typeface="Source Sans Pro"/>
          <a:ea typeface="Source Sans Pro"/>
          <a:cs typeface="Source Sans Pro"/>
          <a:sym typeface="Source Sans Pro"/>
        </a:defRPr>
      </a:lvl8pPr>
      <a:lvl9pPr defTabSz="457200" eaLnBrk="1" hangingPunct="1">
        <a:defRPr sz="3600">
          <a:solidFill>
            <a:srgbClr val="622650"/>
          </a:solidFill>
          <a:latin typeface="Source Sans Pro"/>
          <a:ea typeface="Source Sans Pro"/>
          <a:cs typeface="Source Sans Pro"/>
          <a:sym typeface="Source Sans Pro"/>
        </a:defRPr>
      </a:lvl9pPr>
    </p:titleStyle>
    <p:bodyStyle>
      <a:lvl1pPr marL="342900" indent="-34290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1pPr>
      <a:lvl2pPr marL="800100" indent="-34290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2pPr>
      <a:lvl3pPr marL="1219200" indent="-30480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3pPr>
      <a:lvl4pPr marL="1676400" indent="-30480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4pPr>
      <a:lvl5pPr marL="2133600" indent="-30480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5pPr>
      <a:lvl6pPr marL="25603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6pPr>
      <a:lvl7pPr marL="30175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7pPr>
      <a:lvl8pPr marL="34747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8pPr>
      <a:lvl9pPr marL="39319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9pPr>
    </p:bodyStyle>
    <p:otherStyle>
      <a:lvl1pPr algn="r" defTabSz="457200" eaLnBrk="1" hangingPunct="1">
        <a:defRPr sz="900">
          <a:solidFill>
            <a:schemeClr val="tx1"/>
          </a:solidFill>
          <a:latin typeface="+mn-lt"/>
          <a:ea typeface="+mn-ea"/>
          <a:cs typeface="+mn-cs"/>
          <a:sym typeface="Source Sans Pro"/>
        </a:defRPr>
      </a:lvl1pPr>
      <a:lvl2pPr indent="457200" algn="r" defTabSz="457200" eaLnBrk="1" hangingPunct="1">
        <a:defRPr sz="900">
          <a:solidFill>
            <a:schemeClr val="tx1"/>
          </a:solidFill>
          <a:latin typeface="+mn-lt"/>
          <a:ea typeface="+mn-ea"/>
          <a:cs typeface="+mn-cs"/>
          <a:sym typeface="Source Sans Pro"/>
        </a:defRPr>
      </a:lvl2pPr>
      <a:lvl3pPr indent="914400" algn="r" defTabSz="457200" eaLnBrk="1" hangingPunct="1">
        <a:defRPr sz="900">
          <a:solidFill>
            <a:schemeClr val="tx1"/>
          </a:solidFill>
          <a:latin typeface="+mn-lt"/>
          <a:ea typeface="+mn-ea"/>
          <a:cs typeface="+mn-cs"/>
          <a:sym typeface="Source Sans Pro"/>
        </a:defRPr>
      </a:lvl3pPr>
      <a:lvl4pPr indent="1371600" algn="r" defTabSz="457200" eaLnBrk="1" hangingPunct="1">
        <a:defRPr sz="900">
          <a:solidFill>
            <a:schemeClr val="tx1"/>
          </a:solidFill>
          <a:latin typeface="+mn-lt"/>
          <a:ea typeface="+mn-ea"/>
          <a:cs typeface="+mn-cs"/>
          <a:sym typeface="Source Sans Pro"/>
        </a:defRPr>
      </a:lvl4pPr>
      <a:lvl5pPr indent="1828800" algn="r" defTabSz="457200" eaLnBrk="1" hangingPunct="1">
        <a:defRPr sz="900">
          <a:solidFill>
            <a:schemeClr val="tx1"/>
          </a:solidFill>
          <a:latin typeface="+mn-lt"/>
          <a:ea typeface="+mn-ea"/>
          <a:cs typeface="+mn-cs"/>
          <a:sym typeface="Source Sans Pro"/>
        </a:defRPr>
      </a:lvl5pPr>
      <a:lvl6pPr indent="2286000" algn="r" defTabSz="457200" eaLnBrk="1" hangingPunct="1">
        <a:defRPr sz="900">
          <a:solidFill>
            <a:schemeClr val="tx1"/>
          </a:solidFill>
          <a:latin typeface="+mn-lt"/>
          <a:ea typeface="+mn-ea"/>
          <a:cs typeface="+mn-cs"/>
          <a:sym typeface="Source Sans Pro"/>
        </a:defRPr>
      </a:lvl6pPr>
      <a:lvl7pPr indent="2743200" algn="r" defTabSz="457200" eaLnBrk="1" hangingPunct="1">
        <a:defRPr sz="900">
          <a:solidFill>
            <a:schemeClr val="tx1"/>
          </a:solidFill>
          <a:latin typeface="+mn-lt"/>
          <a:ea typeface="+mn-ea"/>
          <a:cs typeface="+mn-cs"/>
          <a:sym typeface="Source Sans Pro"/>
        </a:defRPr>
      </a:lvl7pPr>
      <a:lvl8pPr indent="3200400" algn="r" defTabSz="457200" eaLnBrk="1" hangingPunct="1">
        <a:defRPr sz="900">
          <a:solidFill>
            <a:schemeClr val="tx1"/>
          </a:solidFill>
          <a:latin typeface="+mn-lt"/>
          <a:ea typeface="+mn-ea"/>
          <a:cs typeface="+mn-cs"/>
          <a:sym typeface="Source Sans Pro"/>
        </a:defRPr>
      </a:lvl8pPr>
      <a:lvl9pPr indent="3657600" algn="r" defTabSz="457200" eaLnBrk="1" hangingPunct="1">
        <a:defRPr sz="900">
          <a:solidFill>
            <a:schemeClr val="tx1"/>
          </a:solidFill>
          <a:latin typeface="+mn-lt"/>
          <a:ea typeface="+mn-ea"/>
          <a:cs typeface="+mn-cs"/>
          <a:sym typeface="Source Sans Pro"/>
        </a:defRPr>
      </a:lvl9pPr>
    </p:otherStyle>
  </p:txStyles>
  <p:extLst>
    <p:ext uri="{27BBF7A9-308A-43DC-89C8-2F10F3537804}">
      <p15:sldGuideLst xmlns:p15="http://schemas.microsoft.com/office/powerpoint/2012/main">
        <p15:guide id="1" pos="336">
          <p15:clr>
            <a:srgbClr val="F26B43"/>
          </p15:clr>
        </p15:guide>
        <p15:guide id="2" orient="horz" pos="324">
          <p15:clr>
            <a:srgbClr val="F26B43"/>
          </p15:clr>
        </p15:guide>
        <p15:guide id="3" pos="5424">
          <p15:clr>
            <a:srgbClr val="F26B43"/>
          </p15:clr>
        </p15:guide>
        <p15:guide id="4" orient="horz" pos="2916">
          <p15:clr>
            <a:srgbClr val="F26B43"/>
          </p15:clr>
        </p15:guide>
        <p15:guide id="5" pos="2880">
          <p15:clr>
            <a:srgbClr val="F26B43"/>
          </p15:clr>
        </p15:guide>
        <p15:guide id="6" orient="horz" pos="16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3.xml"/><Relationship Id="rId16" Type="http://schemas.openxmlformats.org/officeDocument/2006/relationships/image" Target="../media/image66.png"/><Relationship Id="rId1" Type="http://schemas.openxmlformats.org/officeDocument/2006/relationships/slideLayout" Target="../slideLayouts/slideLayout5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52.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 Id="rId9" Type="http://schemas.openxmlformats.org/officeDocument/2006/relationships/image" Target="../media/image76.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73.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 Id="rId9" Type="http://schemas.openxmlformats.org/officeDocument/2006/relationships/image" Target="../media/image84.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00.png"/><Relationship Id="rId1" Type="http://schemas.openxmlformats.org/officeDocument/2006/relationships/slideLayout" Target="../slideLayouts/slideLayout6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0.png"/><Relationship Id="rId1" Type="http://schemas.openxmlformats.org/officeDocument/2006/relationships/slideLayout" Target="../slideLayouts/slideLayout67.xml"/><Relationship Id="rId5" Type="http://schemas.openxmlformats.org/officeDocument/2006/relationships/image" Target="../media/image104.png"/><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CB9B42-E335-4C96-900D-D6C4B6A53CCD}"/>
              </a:ext>
            </a:extLst>
          </p:cNvPr>
          <p:cNvSpPr>
            <a:spLocks noGrp="1"/>
          </p:cNvSpPr>
          <p:nvPr>
            <p:ph type="body" sz="quarter" idx="16"/>
          </p:nvPr>
        </p:nvSpPr>
        <p:spPr>
          <a:xfrm>
            <a:off x="1219199" y="3344250"/>
            <a:ext cx="6123709" cy="400108"/>
          </a:xfrm>
        </p:spPr>
        <p:txBody>
          <a:bodyPr/>
          <a:lstStyle/>
          <a:p>
            <a:r>
              <a:rPr lang="en-US" dirty="0">
                <a:solidFill>
                  <a:schemeClr val="tx1">
                    <a:lumMod val="50000"/>
                  </a:schemeClr>
                </a:solidFill>
              </a:rPr>
              <a:t>2025 Open Enrollment</a:t>
            </a:r>
          </a:p>
          <a:p>
            <a:r>
              <a:rPr lang="en-US" dirty="0">
                <a:solidFill>
                  <a:schemeClr val="tx1">
                    <a:lumMod val="50000"/>
                  </a:schemeClr>
                </a:solidFill>
              </a:rPr>
              <a:t>Effective 01/01/2025</a:t>
            </a:r>
            <a:br>
              <a:rPr lang="en-US" dirty="0">
                <a:solidFill>
                  <a:schemeClr val="tx1">
                    <a:lumMod val="50000"/>
                  </a:schemeClr>
                </a:solidFill>
              </a:rPr>
            </a:br>
            <a:endParaRPr lang="en-US" dirty="0">
              <a:solidFill>
                <a:schemeClr val="tx1">
                  <a:lumMod val="50000"/>
                </a:schemeClr>
              </a:solidFill>
            </a:endParaRPr>
          </a:p>
        </p:txBody>
      </p:sp>
      <p:sp>
        <p:nvSpPr>
          <p:cNvPr id="2" name="Text Placeholder 3">
            <a:extLst>
              <a:ext uri="{FF2B5EF4-FFF2-40B4-BE49-F238E27FC236}">
                <a16:creationId xmlns:a16="http://schemas.microsoft.com/office/drawing/2014/main" id="{900B8F46-825A-B34F-7AD8-2E30E09381F9}"/>
              </a:ext>
            </a:extLst>
          </p:cNvPr>
          <p:cNvSpPr txBox="1">
            <a:spLocks/>
          </p:cNvSpPr>
          <p:nvPr/>
        </p:nvSpPr>
        <p:spPr>
          <a:xfrm>
            <a:off x="1219200" y="2520835"/>
            <a:ext cx="5986818" cy="400108"/>
          </a:xfrm>
          <a:prstGeom prst="rect">
            <a:avLst/>
          </a:prstGeom>
        </p:spPr>
        <p:txBody>
          <a:bodyPr anchor="t"/>
          <a:lstStyle>
            <a:lvl1pPr marL="0" indent="0" defTabSz="457200" eaLnBrk="1" hangingPunct="1">
              <a:lnSpc>
                <a:spcPct val="110000"/>
              </a:lnSpc>
              <a:spcBef>
                <a:spcPts val="500"/>
              </a:spcBef>
              <a:buSzPct val="100000"/>
              <a:buFont typeface="Arial"/>
              <a:buNone/>
              <a:defRPr kumimoji="0" lang="en-US" sz="2000" b="0" i="0" u="none" strike="noStrike" cap="none" spc="0" normalizeH="0" baseline="0" dirty="0">
                <a:ln>
                  <a:noFill/>
                </a:ln>
                <a:solidFill>
                  <a:schemeClr val="tx1"/>
                </a:solidFill>
                <a:effectLst/>
                <a:uFillTx/>
                <a:latin typeface="Segoe UI" panose="020B0502040204020203" pitchFamily="34" charset="0"/>
                <a:ea typeface="Segoe UI" panose="020B0502040204020203" pitchFamily="34" charset="0"/>
                <a:cs typeface="Segoe UI" panose="020B0502040204020203" pitchFamily="34" charset="0"/>
                <a:sym typeface="Calibri"/>
              </a:defRPr>
            </a:lvl1pPr>
            <a:lvl2pPr marL="800100" indent="-34290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2pPr>
            <a:lvl3pPr marL="1219200" indent="-30480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3pPr>
            <a:lvl4pPr marL="1676400" indent="-30480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4pPr>
            <a:lvl5pPr marL="2133600" indent="-30480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5pPr>
            <a:lvl6pPr marL="25603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6pPr>
            <a:lvl7pPr marL="30175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7pPr>
            <a:lvl8pPr marL="34747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8pPr>
            <a:lvl9pPr marL="39319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9pPr>
          </a:lstStyle>
          <a:p>
            <a:r>
              <a:rPr lang="en-US" sz="3600" dirty="0">
                <a:solidFill>
                  <a:srgbClr val="FFC20E"/>
                </a:solidFill>
              </a:rPr>
              <a:t>Johnson County Texas</a:t>
            </a:r>
          </a:p>
        </p:txBody>
      </p:sp>
      <p:pic>
        <p:nvPicPr>
          <p:cNvPr id="3" name="Picture 2">
            <a:extLst>
              <a:ext uri="{FF2B5EF4-FFF2-40B4-BE49-F238E27FC236}">
                <a16:creationId xmlns:a16="http://schemas.microsoft.com/office/drawing/2014/main" id="{A814D452-5A62-2E33-9292-E5A13A4D965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68108" y="-8829"/>
            <a:ext cx="1070238" cy="1070238"/>
          </a:xfrm>
          <a:prstGeom prst="rect">
            <a:avLst/>
          </a:prstGeom>
        </p:spPr>
      </p:pic>
      <p:pic>
        <p:nvPicPr>
          <p:cNvPr id="7" name="Picture 6">
            <a:extLst>
              <a:ext uri="{FF2B5EF4-FFF2-40B4-BE49-F238E27FC236}">
                <a16:creationId xmlns:a16="http://schemas.microsoft.com/office/drawing/2014/main" id="{F4143404-DE80-9D96-1F46-971EE871912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2453" y="166745"/>
            <a:ext cx="1070238" cy="727919"/>
          </a:xfrm>
          <a:prstGeom prst="rect">
            <a:avLst/>
          </a:prstGeom>
        </p:spPr>
      </p:pic>
      <p:pic>
        <p:nvPicPr>
          <p:cNvPr id="8" name="Picture 7">
            <a:extLst>
              <a:ext uri="{FF2B5EF4-FFF2-40B4-BE49-F238E27FC236}">
                <a16:creationId xmlns:a16="http://schemas.microsoft.com/office/drawing/2014/main" id="{0BF45D9A-3304-8199-F6A0-26217985D01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1198569"/>
            <a:ext cx="1070237" cy="801645"/>
          </a:xfrm>
          <a:prstGeom prst="rect">
            <a:avLst/>
          </a:prstGeom>
        </p:spPr>
      </p:pic>
      <p:pic>
        <p:nvPicPr>
          <p:cNvPr id="1028" name="Picture 4" descr="Johnson County Courthouse - Cleburne | THC.Texas.gov - Texas Historical  Commission">
            <a:extLst>
              <a:ext uri="{FF2B5EF4-FFF2-40B4-BE49-F238E27FC236}">
                <a16:creationId xmlns:a16="http://schemas.microsoft.com/office/drawing/2014/main" id="{04D7F850-0B70-68AA-12A9-6FAF45B8D1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7870" y="1243293"/>
            <a:ext cx="1070238" cy="712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87728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C71256-9EEB-0D2E-2069-E1602F969B97}"/>
              </a:ext>
            </a:extLst>
          </p:cNvPr>
          <p:cNvSpPr>
            <a:spLocks noGrp="1"/>
          </p:cNvSpPr>
          <p:nvPr>
            <p:ph type="body" sz="quarter" idx="15"/>
          </p:nvPr>
        </p:nvSpPr>
        <p:spPr/>
        <p:txBody>
          <a:bodyPr/>
          <a:lstStyle/>
          <a:p>
            <a:r>
              <a:rPr lang="en-US" dirty="0"/>
              <a:t>HMO Plan </a:t>
            </a:r>
          </a:p>
        </p:txBody>
      </p:sp>
      <p:pic>
        <p:nvPicPr>
          <p:cNvPr id="1026" name="Picture 1">
            <a:extLst>
              <a:ext uri="{FF2B5EF4-FFF2-40B4-BE49-F238E27FC236}">
                <a16:creationId xmlns:a16="http://schemas.microsoft.com/office/drawing/2014/main" id="{375C41EC-C0AE-EF5F-7863-23A832AF07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810" y="1096726"/>
            <a:ext cx="4827637" cy="348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
            <a:extLst>
              <a:ext uri="{FF2B5EF4-FFF2-40B4-BE49-F238E27FC236}">
                <a16:creationId xmlns:a16="http://schemas.microsoft.com/office/drawing/2014/main" id="{C493FAAB-A28F-04AC-0E86-4D88FF6D7E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1042" y="2743200"/>
            <a:ext cx="4998795" cy="230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row: Left 5">
            <a:extLst>
              <a:ext uri="{FF2B5EF4-FFF2-40B4-BE49-F238E27FC236}">
                <a16:creationId xmlns:a16="http://schemas.microsoft.com/office/drawing/2014/main" id="{57B4DF39-AC5B-40A6-30D0-0F69CE40ED93}"/>
              </a:ext>
            </a:extLst>
          </p:cNvPr>
          <p:cNvSpPr/>
          <p:nvPr/>
        </p:nvSpPr>
        <p:spPr>
          <a:xfrm rot="18819419">
            <a:off x="6305097" y="2474567"/>
            <a:ext cx="3220728" cy="733659"/>
          </a:xfrm>
          <a:prstGeom prst="leftArrow">
            <a:avLst/>
          </a:prstGeom>
          <a:solidFill>
            <a:srgbClr val="DB5236"/>
          </a:solidFill>
          <a:ln w="25400" cap="flat">
            <a:noFill/>
            <a:prstDash val="solid"/>
            <a:bevel/>
          </a:ln>
          <a:effectLst>
            <a:outerShdw dist="23000" sx="1000" sy="1000" rotWithShape="0">
              <a:srgbClr val="000000"/>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chemeClr val="bg1"/>
                </a:solidFill>
              </a:rPr>
              <a:t>Enter “DFAULT” Here</a:t>
            </a:r>
            <a:endParaRPr kumimoji="0" lang="en-US" sz="1800" b="0" i="0" u="none" strike="noStrike" cap="none" spc="0" normalizeH="0" baseline="0" dirty="0">
              <a:ln>
                <a:noFill/>
              </a:ln>
              <a:solidFill>
                <a:schemeClr val="bg1"/>
              </a:solidFill>
              <a:effectLst/>
              <a:uFillTx/>
              <a:latin typeface="Calibri"/>
              <a:ea typeface="Calibri"/>
              <a:cs typeface="Calibri"/>
              <a:sym typeface="Calibri"/>
            </a:endParaRPr>
          </a:p>
        </p:txBody>
      </p:sp>
    </p:spTree>
    <p:extLst>
      <p:ext uri="{BB962C8B-B14F-4D97-AF65-F5344CB8AC3E}">
        <p14:creationId xmlns:p14="http://schemas.microsoft.com/office/powerpoint/2010/main" val="315306581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6AC898B-FCDE-4044-95E4-3EE86793CAF2}"/>
              </a:ext>
            </a:extLst>
          </p:cNvPr>
          <p:cNvGrpSpPr/>
          <p:nvPr/>
        </p:nvGrpSpPr>
        <p:grpSpPr>
          <a:xfrm>
            <a:off x="324264" y="952568"/>
            <a:ext cx="3000257" cy="2430085"/>
            <a:chOff x="432352" y="885978"/>
            <a:chExt cx="4000342" cy="3240113"/>
          </a:xfrm>
        </p:grpSpPr>
        <p:pic>
          <p:nvPicPr>
            <p:cNvPr id="73" name="Picture 72">
              <a:extLst>
                <a:ext uri="{FF2B5EF4-FFF2-40B4-BE49-F238E27FC236}">
                  <a16:creationId xmlns:a16="http://schemas.microsoft.com/office/drawing/2014/main" id="{41E02FD3-E007-4C44-A91E-27F789FE9C3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2352" y="885978"/>
              <a:ext cx="4000342" cy="3240113"/>
            </a:xfrm>
            <a:prstGeom prst="rect">
              <a:avLst/>
            </a:prstGeom>
          </p:spPr>
        </p:pic>
        <p:pic>
          <p:nvPicPr>
            <p:cNvPr id="9" name="Picture 8">
              <a:extLst>
                <a:ext uri="{FF2B5EF4-FFF2-40B4-BE49-F238E27FC236}">
                  <a16:creationId xmlns:a16="http://schemas.microsoft.com/office/drawing/2014/main" id="{DB0B4C52-D3A7-4D12-9EFD-74444EBF334F}"/>
                </a:ext>
              </a:extLst>
            </p:cNvPr>
            <p:cNvPicPr>
              <a:picLocks noChangeAspect="1"/>
            </p:cNvPicPr>
            <p:nvPr/>
          </p:nvPicPr>
          <p:blipFill rotWithShape="1">
            <a:blip r:embed="rId4"/>
            <a:srcRect l="5214" r="6109"/>
            <a:stretch/>
          </p:blipFill>
          <p:spPr>
            <a:xfrm>
              <a:off x="638483" y="1066005"/>
              <a:ext cx="3573605" cy="2100570"/>
            </a:xfrm>
            <a:prstGeom prst="rect">
              <a:avLst/>
            </a:prstGeom>
          </p:spPr>
        </p:pic>
      </p:grpSp>
      <p:sp>
        <p:nvSpPr>
          <p:cNvPr id="5" name="Slide Number Placeholder 4"/>
          <p:cNvSpPr>
            <a:spLocks noGrp="1"/>
          </p:cNvSpPr>
          <p:nvPr>
            <p:ph type="sldNum" sz="quarter" idx="4294967295"/>
          </p:nvPr>
        </p:nvSpPr>
        <p:spPr>
          <a:xfrm>
            <a:off x="8686800" y="4914900"/>
            <a:ext cx="457200" cy="228600"/>
          </a:xfrm>
        </p:spPr>
        <p:txBody>
          <a:bodyPr/>
          <a:lstStyle/>
          <a:p>
            <a:pPr defTabSz="685800" rtl="0">
              <a:defRPr/>
            </a:pPr>
            <a:fld id="{2D55A223-BDE3-4662-BD05-6BDBDD27824A}" type="slidenum">
              <a:rPr lang="en-US" kern="1200">
                <a:solidFill>
                  <a:srgbClr val="FFFFFF"/>
                </a:solidFill>
                <a:latin typeface="Arial" panose="020B0604020202020204"/>
                <a:ea typeface="+mn-ea"/>
                <a:cs typeface="+mn-cs"/>
              </a:rPr>
              <a:pPr defTabSz="685800" rtl="0">
                <a:defRPr/>
              </a:pPr>
              <a:t>11</a:t>
            </a:fld>
            <a:endParaRPr lang="en-US" kern="1200" dirty="0">
              <a:solidFill>
                <a:srgbClr val="FFFFFF"/>
              </a:solidFill>
              <a:latin typeface="Arial" panose="020B0604020202020204"/>
              <a:ea typeface="+mn-ea"/>
              <a:cs typeface="+mn-cs"/>
            </a:endParaRPr>
          </a:p>
        </p:txBody>
      </p:sp>
      <p:sp>
        <p:nvSpPr>
          <p:cNvPr id="2" name="Title 1"/>
          <p:cNvSpPr>
            <a:spLocks noGrp="1"/>
          </p:cNvSpPr>
          <p:nvPr>
            <p:ph type="title" idx="4294967295"/>
          </p:nvPr>
        </p:nvSpPr>
        <p:spPr>
          <a:xfrm>
            <a:off x="407136" y="190727"/>
            <a:ext cx="8388350" cy="657225"/>
          </a:xfrm>
        </p:spPr>
        <p:txBody>
          <a:bodyPr/>
          <a:lstStyle/>
          <a:p>
            <a:r>
              <a:rPr lang="en-US" dirty="0">
                <a:solidFill>
                  <a:schemeClr val="bg1"/>
                </a:solidFill>
              </a:rPr>
              <a:t>BCBS Online Tools and Resources</a:t>
            </a:r>
          </a:p>
        </p:txBody>
      </p:sp>
      <p:grpSp>
        <p:nvGrpSpPr>
          <p:cNvPr id="75" name="Group 74">
            <a:extLst>
              <a:ext uri="{FF2B5EF4-FFF2-40B4-BE49-F238E27FC236}">
                <a16:creationId xmlns:a16="http://schemas.microsoft.com/office/drawing/2014/main" id="{BEC209C7-0B39-4243-9482-57BB55AB225E}"/>
              </a:ext>
            </a:extLst>
          </p:cNvPr>
          <p:cNvGrpSpPr/>
          <p:nvPr/>
        </p:nvGrpSpPr>
        <p:grpSpPr>
          <a:xfrm>
            <a:off x="407955" y="3168607"/>
            <a:ext cx="770883" cy="1543308"/>
            <a:chOff x="446086" y="4026310"/>
            <a:chExt cx="1193038" cy="2388462"/>
          </a:xfrm>
        </p:grpSpPr>
        <p:pic>
          <p:nvPicPr>
            <p:cNvPr id="85" name="Picture 2" descr="https://upload.wikimedia.org/wikipedia/commons/thumb/1/18/IPhone_7_Jet_Black.svg/1000px-IPhone_7_Jet_Black.svg.png">
              <a:extLst>
                <a:ext uri="{FF2B5EF4-FFF2-40B4-BE49-F238E27FC236}">
                  <a16:creationId xmlns:a16="http://schemas.microsoft.com/office/drawing/2014/main" id="{B74A1309-5033-47F5-A849-C298A977490F}"/>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46086" y="4026310"/>
              <a:ext cx="1193038" cy="2388462"/>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a:extLst>
                <a:ext uri="{FF2B5EF4-FFF2-40B4-BE49-F238E27FC236}">
                  <a16:creationId xmlns:a16="http://schemas.microsoft.com/office/drawing/2014/main" id="{9ED107F3-B585-4CB3-8096-4290AFF106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813"/>
            <a:stretch/>
          </p:blipFill>
          <p:spPr>
            <a:xfrm>
              <a:off x="529293" y="4260515"/>
              <a:ext cx="1035000" cy="1836944"/>
            </a:xfrm>
            <a:prstGeom prst="rect">
              <a:avLst/>
            </a:prstGeom>
          </p:spPr>
        </p:pic>
      </p:grpSp>
      <p:sp>
        <p:nvSpPr>
          <p:cNvPr id="87" name="AutoShape 6">
            <a:extLst>
              <a:ext uri="{FF2B5EF4-FFF2-40B4-BE49-F238E27FC236}">
                <a16:creationId xmlns:a16="http://schemas.microsoft.com/office/drawing/2014/main" id="{2EA57808-550E-46A7-9EEA-CFCE4266DDEF}"/>
              </a:ext>
            </a:extLst>
          </p:cNvPr>
          <p:cNvSpPr>
            <a:spLocks/>
          </p:cNvSpPr>
          <p:nvPr/>
        </p:nvSpPr>
        <p:spPr bwMode="auto">
          <a:xfrm>
            <a:off x="5577249" y="1011700"/>
            <a:ext cx="737734" cy="3393716"/>
          </a:xfrm>
          <a:prstGeom prst="leftBrace">
            <a:avLst>
              <a:gd name="adj1" fmla="val 0"/>
              <a:gd name="adj2" fmla="val 37761"/>
            </a:avLst>
          </a:prstGeom>
          <a:noFill/>
          <a:ln w="1905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685800" rtl="0">
              <a:defRPr/>
            </a:pPr>
            <a:endParaRPr lang="en-US" sz="1350" b="1" dirty="0">
              <a:solidFill>
                <a:srgbClr val="000000"/>
              </a:solidFill>
              <a:latin typeface="Arial" panose="020B0604020202020204"/>
              <a:ea typeface="+mn-ea"/>
              <a:cs typeface="+mn-cs"/>
            </a:endParaRPr>
          </a:p>
        </p:txBody>
      </p:sp>
      <p:grpSp>
        <p:nvGrpSpPr>
          <p:cNvPr id="113" name="Group 112">
            <a:extLst>
              <a:ext uri="{FF2B5EF4-FFF2-40B4-BE49-F238E27FC236}">
                <a16:creationId xmlns:a16="http://schemas.microsoft.com/office/drawing/2014/main" id="{ED65B7B0-E344-4D1C-AF47-828C6DF22A53}"/>
              </a:ext>
            </a:extLst>
          </p:cNvPr>
          <p:cNvGrpSpPr/>
          <p:nvPr/>
        </p:nvGrpSpPr>
        <p:grpSpPr>
          <a:xfrm>
            <a:off x="6304262" y="1321802"/>
            <a:ext cx="1991575" cy="356616"/>
            <a:chOff x="6218690" y="1395325"/>
            <a:chExt cx="2655433" cy="475488"/>
          </a:xfrm>
        </p:grpSpPr>
        <p:sp>
          <p:nvSpPr>
            <p:cNvPr id="114" name="AutoShape 76">
              <a:extLst>
                <a:ext uri="{FF2B5EF4-FFF2-40B4-BE49-F238E27FC236}">
                  <a16:creationId xmlns:a16="http://schemas.microsoft.com/office/drawing/2014/main" id="{3F02B1A3-FAB4-42E3-A8C7-358A55EDBAA6}"/>
                </a:ext>
              </a:extLst>
            </p:cNvPr>
            <p:cNvSpPr>
              <a:spLocks noChangeArrowheads="1"/>
            </p:cNvSpPr>
            <p:nvPr/>
          </p:nvSpPr>
          <p:spPr bwMode="auto">
            <a:xfrm>
              <a:off x="6218690" y="1395325"/>
              <a:ext cx="2655433" cy="475488"/>
            </a:xfrm>
            <a:prstGeom prst="roundRect">
              <a:avLst>
                <a:gd name="adj" fmla="val 0"/>
              </a:avLst>
            </a:prstGeom>
            <a:solidFill>
              <a:srgbClr val="FFFFFF"/>
            </a:solidFill>
            <a:ln w="127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48640" tIns="34265" rIns="68531" bIns="34265" anchor="ctr"/>
            <a:lstStyle/>
            <a:p>
              <a:pPr algn="l" defTabSz="685800" rtl="0">
                <a:lnSpc>
                  <a:spcPct val="90000"/>
                </a:lnSpc>
                <a:defRPr/>
              </a:pPr>
              <a:r>
                <a:rPr lang="en-US" sz="825" dirty="0">
                  <a:solidFill>
                    <a:srgbClr val="005587"/>
                  </a:solidFill>
                  <a:latin typeface="Arial" panose="020B0604020202020204"/>
                  <a:ea typeface="+mn-ea"/>
                  <a:cs typeface="Arial" panose="020B0604020202020204" pitchFamily="34" charset="0"/>
                </a:rPr>
                <a:t>Mobile Preferences</a:t>
              </a:r>
            </a:p>
          </p:txBody>
        </p:sp>
        <p:pic>
          <p:nvPicPr>
            <p:cNvPr id="115" name="Picture 114">
              <a:extLst>
                <a:ext uri="{FF2B5EF4-FFF2-40B4-BE49-F238E27FC236}">
                  <a16:creationId xmlns:a16="http://schemas.microsoft.com/office/drawing/2014/main" id="{B2B07652-FBA6-4BC8-9DBF-9081AAB6E80F}"/>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477737" y="1439234"/>
              <a:ext cx="205807" cy="384048"/>
            </a:xfrm>
            <a:prstGeom prst="rect">
              <a:avLst/>
            </a:prstGeom>
          </p:spPr>
        </p:pic>
      </p:grpSp>
      <p:grpSp>
        <p:nvGrpSpPr>
          <p:cNvPr id="116" name="Group 115">
            <a:extLst>
              <a:ext uri="{FF2B5EF4-FFF2-40B4-BE49-F238E27FC236}">
                <a16:creationId xmlns:a16="http://schemas.microsoft.com/office/drawing/2014/main" id="{710AB9EA-C2EB-4B9E-AC80-B147B0E75962}"/>
              </a:ext>
            </a:extLst>
          </p:cNvPr>
          <p:cNvGrpSpPr/>
          <p:nvPr/>
        </p:nvGrpSpPr>
        <p:grpSpPr>
          <a:xfrm>
            <a:off x="6304262" y="2283539"/>
            <a:ext cx="1991575" cy="356616"/>
            <a:chOff x="6218690" y="3035068"/>
            <a:chExt cx="2655433" cy="475488"/>
          </a:xfrm>
        </p:grpSpPr>
        <p:sp>
          <p:nvSpPr>
            <p:cNvPr id="117" name="AutoShape 40">
              <a:extLst>
                <a:ext uri="{FF2B5EF4-FFF2-40B4-BE49-F238E27FC236}">
                  <a16:creationId xmlns:a16="http://schemas.microsoft.com/office/drawing/2014/main" id="{D74EEFF6-E81B-437D-B05C-688FDB06959A}"/>
                </a:ext>
              </a:extLst>
            </p:cNvPr>
            <p:cNvSpPr>
              <a:spLocks noChangeArrowheads="1"/>
            </p:cNvSpPr>
            <p:nvPr/>
          </p:nvSpPr>
          <p:spPr bwMode="auto">
            <a:xfrm>
              <a:off x="6218690" y="3035068"/>
              <a:ext cx="2655433" cy="475488"/>
            </a:xfrm>
            <a:prstGeom prst="roundRect">
              <a:avLst>
                <a:gd name="adj" fmla="val 0"/>
              </a:avLst>
            </a:prstGeom>
            <a:solidFill>
              <a:srgbClr val="FFFFFF"/>
            </a:solidFill>
            <a:ln w="127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48640" tIns="34265" rIns="68531" bIns="34265" anchor="ctr"/>
            <a:lstStyle/>
            <a:p>
              <a:pPr algn="l" defTabSz="685800" rtl="0">
                <a:lnSpc>
                  <a:spcPct val="90000"/>
                </a:lnSpc>
                <a:defRPr/>
              </a:pPr>
              <a:r>
                <a:rPr lang="en-US" sz="825" dirty="0">
                  <a:solidFill>
                    <a:srgbClr val="005587"/>
                  </a:solidFill>
                  <a:latin typeface="Arial" panose="020B0604020202020204"/>
                  <a:ea typeface="+mn-ea"/>
                  <a:cs typeface="Arial" panose="020B0604020202020204" pitchFamily="34" charset="0"/>
                </a:rPr>
                <a:t>Member Care Profile</a:t>
              </a:r>
            </a:p>
          </p:txBody>
        </p:sp>
        <p:pic>
          <p:nvPicPr>
            <p:cNvPr id="118" name="Picture 117">
              <a:extLst>
                <a:ext uri="{FF2B5EF4-FFF2-40B4-BE49-F238E27FC236}">
                  <a16:creationId xmlns:a16="http://schemas.microsoft.com/office/drawing/2014/main" id="{172CE731-50E0-49A2-968B-22AC6AA789C4}"/>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426236" y="3090312"/>
              <a:ext cx="308808" cy="365760"/>
            </a:xfrm>
            <a:prstGeom prst="rect">
              <a:avLst/>
            </a:prstGeom>
          </p:spPr>
        </p:pic>
      </p:grpSp>
      <p:grpSp>
        <p:nvGrpSpPr>
          <p:cNvPr id="119" name="Group 118">
            <a:extLst>
              <a:ext uri="{FF2B5EF4-FFF2-40B4-BE49-F238E27FC236}">
                <a16:creationId xmlns:a16="http://schemas.microsoft.com/office/drawing/2014/main" id="{B1E0E8DA-4B18-495E-9CED-68F06567996D}"/>
              </a:ext>
            </a:extLst>
          </p:cNvPr>
          <p:cNvGrpSpPr/>
          <p:nvPr/>
        </p:nvGrpSpPr>
        <p:grpSpPr>
          <a:xfrm>
            <a:off x="6304262" y="2764408"/>
            <a:ext cx="1991575" cy="356616"/>
            <a:chOff x="6218690" y="4128230"/>
            <a:chExt cx="2655433" cy="475488"/>
          </a:xfrm>
        </p:grpSpPr>
        <p:sp>
          <p:nvSpPr>
            <p:cNvPr id="120" name="AutoShape 8">
              <a:extLst>
                <a:ext uri="{FF2B5EF4-FFF2-40B4-BE49-F238E27FC236}">
                  <a16:creationId xmlns:a16="http://schemas.microsoft.com/office/drawing/2014/main" id="{CC2FF094-1AB5-452B-8FBA-69CE24FF554B}"/>
                </a:ext>
              </a:extLst>
            </p:cNvPr>
            <p:cNvSpPr>
              <a:spLocks noChangeArrowheads="1"/>
            </p:cNvSpPr>
            <p:nvPr/>
          </p:nvSpPr>
          <p:spPr bwMode="auto">
            <a:xfrm>
              <a:off x="6218690" y="4128230"/>
              <a:ext cx="2655433" cy="475488"/>
            </a:xfrm>
            <a:prstGeom prst="roundRect">
              <a:avLst>
                <a:gd name="adj" fmla="val 0"/>
              </a:avLst>
            </a:prstGeom>
            <a:solidFill>
              <a:srgbClr val="FFFFFF"/>
            </a:solidFill>
            <a:ln w="127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48640" tIns="34265" rIns="68531" bIns="34265" anchor="ctr"/>
            <a:lstStyle/>
            <a:p>
              <a:pPr algn="l" defTabSz="685800" rtl="0">
                <a:lnSpc>
                  <a:spcPct val="90000"/>
                </a:lnSpc>
                <a:defRPr/>
              </a:pPr>
              <a:r>
                <a:rPr lang="en-US" sz="825" dirty="0">
                  <a:solidFill>
                    <a:srgbClr val="005587"/>
                  </a:solidFill>
                  <a:latin typeface="Arial" panose="020B0604020202020204"/>
                  <a:ea typeface="+mn-ea"/>
                  <a:cs typeface="Arial" panose="020B0604020202020204" pitchFamily="34" charset="0"/>
                </a:rPr>
                <a:t>Blue Points</a:t>
              </a:r>
              <a:r>
                <a:rPr lang="en-US" sz="450" baseline="100000" dirty="0">
                  <a:solidFill>
                    <a:srgbClr val="005587"/>
                  </a:solidFill>
                  <a:latin typeface="Arial" panose="020B0604020202020204"/>
                  <a:ea typeface="+mn-ea"/>
                  <a:cs typeface="Arial" panose="020B0604020202020204" pitchFamily="34" charset="0"/>
                </a:rPr>
                <a:t>SM</a:t>
              </a:r>
              <a:r>
                <a:rPr lang="en-US" sz="825" dirty="0">
                  <a:solidFill>
                    <a:srgbClr val="005587"/>
                  </a:solidFill>
                  <a:latin typeface="Arial" panose="020B0604020202020204"/>
                  <a:ea typeface="+mn-ea"/>
                  <a:cs typeface="Arial" panose="020B0604020202020204" pitchFamily="34" charset="0"/>
                </a:rPr>
                <a:t> Program</a:t>
              </a:r>
            </a:p>
          </p:txBody>
        </p:sp>
        <p:pic>
          <p:nvPicPr>
            <p:cNvPr id="121" name="Picture 120">
              <a:extLst>
                <a:ext uri="{FF2B5EF4-FFF2-40B4-BE49-F238E27FC236}">
                  <a16:creationId xmlns:a16="http://schemas.microsoft.com/office/drawing/2014/main" id="{2AB2B2CC-6F4B-4403-A7A8-38A9F5D6C76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446017" y="4186512"/>
              <a:ext cx="269246" cy="365760"/>
            </a:xfrm>
            <a:prstGeom prst="rect">
              <a:avLst/>
            </a:prstGeom>
          </p:spPr>
        </p:pic>
      </p:grpSp>
      <p:grpSp>
        <p:nvGrpSpPr>
          <p:cNvPr id="122" name="Group 121">
            <a:extLst>
              <a:ext uri="{FF2B5EF4-FFF2-40B4-BE49-F238E27FC236}">
                <a16:creationId xmlns:a16="http://schemas.microsoft.com/office/drawing/2014/main" id="{AA7CFADC-2674-4FB3-B4E3-EEDE9C49F321}"/>
              </a:ext>
            </a:extLst>
          </p:cNvPr>
          <p:cNvGrpSpPr/>
          <p:nvPr/>
        </p:nvGrpSpPr>
        <p:grpSpPr>
          <a:xfrm>
            <a:off x="6304262" y="1802671"/>
            <a:ext cx="1991575" cy="356616"/>
            <a:chOff x="6218690" y="1941906"/>
            <a:chExt cx="2655433" cy="475488"/>
          </a:xfrm>
        </p:grpSpPr>
        <p:sp>
          <p:nvSpPr>
            <p:cNvPr id="123" name="AutoShape 79">
              <a:extLst>
                <a:ext uri="{FF2B5EF4-FFF2-40B4-BE49-F238E27FC236}">
                  <a16:creationId xmlns:a16="http://schemas.microsoft.com/office/drawing/2014/main" id="{B2EC2D14-ABEB-4B02-9F05-0A5CD38DBF63}"/>
                </a:ext>
              </a:extLst>
            </p:cNvPr>
            <p:cNvSpPr>
              <a:spLocks noChangeArrowheads="1"/>
            </p:cNvSpPr>
            <p:nvPr/>
          </p:nvSpPr>
          <p:spPr bwMode="auto">
            <a:xfrm>
              <a:off x="6218690" y="1941906"/>
              <a:ext cx="2655433" cy="475488"/>
            </a:xfrm>
            <a:prstGeom prst="roundRect">
              <a:avLst>
                <a:gd name="adj" fmla="val 0"/>
              </a:avLst>
            </a:prstGeom>
            <a:solidFill>
              <a:srgbClr val="FFFFFF"/>
            </a:solidFill>
            <a:ln w="12700" algn="ctr">
              <a:solidFill>
                <a:schemeClr val="accent1"/>
              </a:solidFill>
              <a:bevel/>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48640" tIns="34265" rIns="68531" bIns="34265" anchor="ctr"/>
            <a:lstStyle/>
            <a:p>
              <a:pPr algn="l" defTabSz="685800" rtl="0">
                <a:lnSpc>
                  <a:spcPct val="90000"/>
                </a:lnSpc>
                <a:defRPr/>
              </a:pPr>
              <a:r>
                <a:rPr lang="en-US" sz="825" dirty="0">
                  <a:solidFill>
                    <a:srgbClr val="005587"/>
                  </a:solidFill>
                  <a:latin typeface="Arial" panose="020B0604020202020204"/>
                  <a:ea typeface="+mn-ea"/>
                  <a:cs typeface="Arial" panose="020B0604020202020204" pitchFamily="34" charset="0"/>
                </a:rPr>
                <a:t>Benefits and Claims</a:t>
              </a:r>
            </a:p>
          </p:txBody>
        </p:sp>
        <p:pic>
          <p:nvPicPr>
            <p:cNvPr id="124" name="Picture 123">
              <a:extLst>
                <a:ext uri="{FF2B5EF4-FFF2-40B4-BE49-F238E27FC236}">
                  <a16:creationId xmlns:a16="http://schemas.microsoft.com/office/drawing/2014/main" id="{C671609E-6634-4EBF-BAD7-785F3BC6754C}"/>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440070" y="2018202"/>
              <a:ext cx="281140" cy="350914"/>
            </a:xfrm>
            <a:prstGeom prst="rect">
              <a:avLst/>
            </a:prstGeom>
          </p:spPr>
        </p:pic>
      </p:grpSp>
      <p:grpSp>
        <p:nvGrpSpPr>
          <p:cNvPr id="125" name="Group 124">
            <a:extLst>
              <a:ext uri="{FF2B5EF4-FFF2-40B4-BE49-F238E27FC236}">
                <a16:creationId xmlns:a16="http://schemas.microsoft.com/office/drawing/2014/main" id="{F324BB30-8FEC-49A8-A5CA-3CB7FB9B0E84}"/>
              </a:ext>
            </a:extLst>
          </p:cNvPr>
          <p:cNvGrpSpPr/>
          <p:nvPr/>
        </p:nvGrpSpPr>
        <p:grpSpPr>
          <a:xfrm>
            <a:off x="6304262" y="4207015"/>
            <a:ext cx="1991575" cy="356616"/>
            <a:chOff x="6218690" y="5767976"/>
            <a:chExt cx="2655433" cy="475488"/>
          </a:xfrm>
        </p:grpSpPr>
        <p:sp>
          <p:nvSpPr>
            <p:cNvPr id="126" name="AutoShape 27">
              <a:extLst>
                <a:ext uri="{FF2B5EF4-FFF2-40B4-BE49-F238E27FC236}">
                  <a16:creationId xmlns:a16="http://schemas.microsoft.com/office/drawing/2014/main" id="{5BCEDA77-0CA6-43AD-BFC5-3D81293E6863}"/>
                </a:ext>
              </a:extLst>
            </p:cNvPr>
            <p:cNvSpPr>
              <a:spLocks noChangeArrowheads="1"/>
            </p:cNvSpPr>
            <p:nvPr/>
          </p:nvSpPr>
          <p:spPr bwMode="auto">
            <a:xfrm>
              <a:off x="6218690" y="5767976"/>
              <a:ext cx="2655433" cy="475488"/>
            </a:xfrm>
            <a:prstGeom prst="roundRect">
              <a:avLst>
                <a:gd name="adj" fmla="val 0"/>
              </a:avLst>
            </a:prstGeom>
            <a:solidFill>
              <a:srgbClr val="FFFFFF"/>
            </a:solidFill>
            <a:ln w="127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48640" tIns="34265" rIns="68531" bIns="34265" anchor="ctr"/>
            <a:lstStyle/>
            <a:p>
              <a:pPr algn="l" defTabSz="685800" rtl="0">
                <a:lnSpc>
                  <a:spcPct val="90000"/>
                </a:lnSpc>
                <a:defRPr/>
              </a:pPr>
              <a:r>
                <a:rPr lang="en-US" sz="825" dirty="0">
                  <a:solidFill>
                    <a:srgbClr val="005587"/>
                  </a:solidFill>
                  <a:latin typeface="Arial" panose="020B0604020202020204"/>
                  <a:ea typeface="+mn-ea"/>
                  <a:cs typeface="Arial" panose="020B0604020202020204" pitchFamily="34" charset="0"/>
                </a:rPr>
                <a:t>Health Care School</a:t>
              </a:r>
            </a:p>
          </p:txBody>
        </p:sp>
        <p:pic>
          <p:nvPicPr>
            <p:cNvPr id="127" name="Picture 126">
              <a:extLst>
                <a:ext uri="{FF2B5EF4-FFF2-40B4-BE49-F238E27FC236}">
                  <a16:creationId xmlns:a16="http://schemas.microsoft.com/office/drawing/2014/main" id="{AE895445-D460-4CF7-9C62-3EC455F9C4E5}"/>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348979" y="5839034"/>
              <a:ext cx="463322" cy="350231"/>
            </a:xfrm>
            <a:prstGeom prst="rect">
              <a:avLst/>
            </a:prstGeom>
          </p:spPr>
        </p:pic>
      </p:grpSp>
      <p:grpSp>
        <p:nvGrpSpPr>
          <p:cNvPr id="128" name="Group 127">
            <a:extLst>
              <a:ext uri="{FF2B5EF4-FFF2-40B4-BE49-F238E27FC236}">
                <a16:creationId xmlns:a16="http://schemas.microsoft.com/office/drawing/2014/main" id="{6D2EF182-75AC-4E2C-8AAA-A0D2226B176E}"/>
              </a:ext>
            </a:extLst>
          </p:cNvPr>
          <p:cNvGrpSpPr/>
          <p:nvPr/>
        </p:nvGrpSpPr>
        <p:grpSpPr>
          <a:xfrm>
            <a:off x="6304262" y="3726145"/>
            <a:ext cx="1991575" cy="356616"/>
            <a:chOff x="6218690" y="5221392"/>
            <a:chExt cx="2655433" cy="475488"/>
          </a:xfrm>
        </p:grpSpPr>
        <p:sp>
          <p:nvSpPr>
            <p:cNvPr id="129" name="AutoShape 37">
              <a:extLst>
                <a:ext uri="{FF2B5EF4-FFF2-40B4-BE49-F238E27FC236}">
                  <a16:creationId xmlns:a16="http://schemas.microsoft.com/office/drawing/2014/main" id="{9828C85B-5BC7-4743-9B51-3766468A803E}"/>
                </a:ext>
              </a:extLst>
            </p:cNvPr>
            <p:cNvSpPr>
              <a:spLocks noChangeArrowheads="1"/>
            </p:cNvSpPr>
            <p:nvPr/>
          </p:nvSpPr>
          <p:spPr bwMode="auto">
            <a:xfrm>
              <a:off x="6218690" y="5221392"/>
              <a:ext cx="2655433" cy="475488"/>
            </a:xfrm>
            <a:prstGeom prst="roundRect">
              <a:avLst>
                <a:gd name="adj" fmla="val 0"/>
              </a:avLst>
            </a:prstGeom>
            <a:solidFill>
              <a:srgbClr val="FFFFFF"/>
            </a:solidFill>
            <a:ln w="127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48640" tIns="34265" rIns="68531" bIns="34265" anchor="ctr"/>
            <a:lstStyle/>
            <a:p>
              <a:pPr algn="l" defTabSz="685800" rtl="0">
                <a:lnSpc>
                  <a:spcPct val="90000"/>
                </a:lnSpc>
                <a:defRPr/>
              </a:pPr>
              <a:r>
                <a:rPr lang="en-US" sz="825" dirty="0">
                  <a:solidFill>
                    <a:srgbClr val="005587"/>
                  </a:solidFill>
                  <a:latin typeface="Arial" panose="020B0604020202020204"/>
                  <a:ea typeface="+mn-ea"/>
                  <a:cs typeface="Arial" panose="020B0604020202020204" pitchFamily="34" charset="0"/>
                </a:rPr>
                <a:t>Blue365</a:t>
              </a:r>
              <a:r>
                <a:rPr lang="en-US" sz="600" baseline="50000" dirty="0">
                  <a:solidFill>
                    <a:srgbClr val="005587"/>
                  </a:solidFill>
                  <a:latin typeface="Arial" panose="020B0604020202020204"/>
                  <a:ea typeface="+mn-ea"/>
                  <a:cs typeface="Arial" panose="020B0604020202020204" pitchFamily="34" charset="0"/>
                </a:rPr>
                <a:t>®</a:t>
              </a:r>
              <a:r>
                <a:rPr lang="en-US" sz="825" dirty="0">
                  <a:solidFill>
                    <a:srgbClr val="005587"/>
                  </a:solidFill>
                  <a:latin typeface="Arial" panose="020B0604020202020204"/>
                  <a:ea typeface="+mn-ea"/>
                  <a:cs typeface="Arial" panose="020B0604020202020204" pitchFamily="34" charset="0"/>
                </a:rPr>
                <a:t> Discount Program</a:t>
              </a:r>
            </a:p>
          </p:txBody>
        </p:sp>
        <p:pic>
          <p:nvPicPr>
            <p:cNvPr id="130" name="Picture 129">
              <a:extLst>
                <a:ext uri="{FF2B5EF4-FFF2-40B4-BE49-F238E27FC236}">
                  <a16:creationId xmlns:a16="http://schemas.microsoft.com/office/drawing/2014/main" id="{0F1ED484-0059-4DB4-99AE-EBF39717B547}"/>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6397725" y="5270066"/>
              <a:ext cx="359121" cy="384048"/>
            </a:xfrm>
            <a:prstGeom prst="rect">
              <a:avLst/>
            </a:prstGeom>
          </p:spPr>
        </p:pic>
      </p:grpSp>
      <p:grpSp>
        <p:nvGrpSpPr>
          <p:cNvPr id="11" name="Group 10">
            <a:extLst>
              <a:ext uri="{FF2B5EF4-FFF2-40B4-BE49-F238E27FC236}">
                <a16:creationId xmlns:a16="http://schemas.microsoft.com/office/drawing/2014/main" id="{2B2119EA-4574-4FA6-A1C0-4B83909369CD}"/>
              </a:ext>
            </a:extLst>
          </p:cNvPr>
          <p:cNvGrpSpPr/>
          <p:nvPr/>
        </p:nvGrpSpPr>
        <p:grpSpPr>
          <a:xfrm>
            <a:off x="3552675" y="2027404"/>
            <a:ext cx="2097272" cy="2331720"/>
            <a:chOff x="4635299" y="2474381"/>
            <a:chExt cx="2796363" cy="3108960"/>
          </a:xfrm>
        </p:grpSpPr>
        <p:sp>
          <p:nvSpPr>
            <p:cNvPr id="95" name="AutoShape 43">
              <a:extLst>
                <a:ext uri="{FF2B5EF4-FFF2-40B4-BE49-F238E27FC236}">
                  <a16:creationId xmlns:a16="http://schemas.microsoft.com/office/drawing/2014/main" id="{09D58FA7-3355-4CDF-8BBC-7445EB396E9A}"/>
                </a:ext>
              </a:extLst>
            </p:cNvPr>
            <p:cNvSpPr>
              <a:spLocks noChangeArrowheads="1"/>
            </p:cNvSpPr>
            <p:nvPr/>
          </p:nvSpPr>
          <p:spPr bwMode="auto">
            <a:xfrm>
              <a:off x="4635299" y="2474381"/>
              <a:ext cx="2796363" cy="3108960"/>
            </a:xfrm>
            <a:prstGeom prst="roundRect">
              <a:avLst>
                <a:gd name="adj" fmla="val 0"/>
              </a:avLst>
            </a:prstGeom>
            <a:solidFill>
              <a:srgbClr val="FFFFFF"/>
            </a:solidFill>
            <a:ln w="1905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defTabSz="685800" rtl="0">
                <a:defRPr/>
              </a:pPr>
              <a:endParaRPr lang="en-US" sz="1350" b="1" dirty="0">
                <a:solidFill>
                  <a:srgbClr val="000000"/>
                </a:solidFill>
                <a:latin typeface="Arial" panose="020B0604020202020204"/>
                <a:ea typeface="+mn-ea"/>
                <a:cs typeface="Arial" panose="020B0604020202020204" pitchFamily="34" charset="0"/>
              </a:endParaRPr>
            </a:p>
          </p:txBody>
        </p:sp>
        <p:sp>
          <p:nvSpPr>
            <p:cNvPr id="96" name="AutoShape 53">
              <a:extLst>
                <a:ext uri="{FF2B5EF4-FFF2-40B4-BE49-F238E27FC236}">
                  <a16:creationId xmlns:a16="http://schemas.microsoft.com/office/drawing/2014/main" id="{2FD0BC26-1962-4338-8D6C-8E476C75C6BF}"/>
                </a:ext>
              </a:extLst>
            </p:cNvPr>
            <p:cNvSpPr>
              <a:spLocks noChangeArrowheads="1"/>
            </p:cNvSpPr>
            <p:nvPr/>
          </p:nvSpPr>
          <p:spPr bwMode="auto">
            <a:xfrm>
              <a:off x="4759278" y="3304813"/>
              <a:ext cx="2564040" cy="493776"/>
            </a:xfrm>
            <a:prstGeom prst="roundRect">
              <a:avLst>
                <a:gd name="adj" fmla="val 0"/>
              </a:avLst>
            </a:prstGeom>
            <a:solidFill>
              <a:schemeClr val="bg2">
                <a:lumMod val="20000"/>
                <a:lumOff val="80000"/>
              </a:schemeClr>
            </a:solidFill>
            <a:ln w="9525" algn="ctr">
              <a:solidFill>
                <a:schemeClr val="accent1"/>
              </a:solidFill>
              <a:round/>
              <a:headEnd/>
              <a:tailEnd/>
            </a:ln>
            <a:effectLst/>
          </p:spPr>
          <p:txBody>
            <a:bodyPr lIns="582930" tIns="34265" rIns="68531" bIns="34265" anchor="ctr"/>
            <a:lstStyle/>
            <a:p>
              <a:pPr algn="l" defTabSz="685800" rtl="0">
                <a:defRPr/>
              </a:pPr>
              <a:r>
                <a:rPr lang="en-US" sz="825" dirty="0">
                  <a:solidFill>
                    <a:srgbClr val="1E1E1E"/>
                  </a:solidFill>
                  <a:latin typeface="Arial" panose="020B0604020202020204"/>
                  <a:ea typeface="+mn-ea"/>
                  <a:cs typeface="Arial" panose="020B0604020202020204" pitchFamily="34" charset="0"/>
                </a:rPr>
                <a:t>Provider Finder</a:t>
              </a:r>
              <a:r>
                <a:rPr lang="en-US" sz="600" baseline="50000" dirty="0">
                  <a:solidFill>
                    <a:srgbClr val="1E1E1E"/>
                  </a:solidFill>
                  <a:latin typeface="Arial" panose="020B0604020202020204"/>
                  <a:ea typeface="+mn-ea"/>
                  <a:cs typeface="Arial" panose="020B0604020202020204" pitchFamily="34" charset="0"/>
                </a:rPr>
                <a:t>®</a:t>
              </a:r>
            </a:p>
          </p:txBody>
        </p:sp>
        <p:sp>
          <p:nvSpPr>
            <p:cNvPr id="99" name="AutoShape 56">
              <a:extLst>
                <a:ext uri="{FF2B5EF4-FFF2-40B4-BE49-F238E27FC236}">
                  <a16:creationId xmlns:a16="http://schemas.microsoft.com/office/drawing/2014/main" id="{72161616-8526-463D-A662-845EE32DB3E6}"/>
                </a:ext>
              </a:extLst>
            </p:cNvPr>
            <p:cNvSpPr>
              <a:spLocks noChangeArrowheads="1"/>
            </p:cNvSpPr>
            <p:nvPr/>
          </p:nvSpPr>
          <p:spPr bwMode="auto">
            <a:xfrm>
              <a:off x="4759284" y="3868222"/>
              <a:ext cx="2564041" cy="493776"/>
            </a:xfrm>
            <a:prstGeom prst="roundRect">
              <a:avLst>
                <a:gd name="adj" fmla="val 0"/>
              </a:avLst>
            </a:prstGeom>
            <a:solidFill>
              <a:schemeClr val="bg2">
                <a:lumMod val="20000"/>
                <a:lumOff val="80000"/>
              </a:schemeClr>
            </a:solidFill>
            <a:ln w="9525" algn="ctr">
              <a:solidFill>
                <a:schemeClr val="accent1"/>
              </a:solidFill>
              <a:round/>
              <a:headEnd/>
              <a:tailEnd/>
            </a:ln>
            <a:effectLst/>
          </p:spPr>
          <p:txBody>
            <a:bodyPr lIns="582930" tIns="34265" rIns="68531" bIns="34265" anchor="ctr"/>
            <a:lstStyle/>
            <a:p>
              <a:pPr algn="l" defTabSz="685800" rtl="0">
                <a:defRPr/>
              </a:pPr>
              <a:r>
                <a:rPr lang="en-US" sz="825" dirty="0">
                  <a:solidFill>
                    <a:srgbClr val="1E1E1E"/>
                  </a:solidFill>
                  <a:latin typeface="Arial" panose="020B0604020202020204"/>
                  <a:ea typeface="+mn-ea"/>
                  <a:cs typeface="Arial" panose="020B0604020202020204" pitchFamily="34" charset="0"/>
                </a:rPr>
                <a:t>Claim History and </a:t>
              </a:r>
              <a:br>
                <a:rPr lang="en-US" sz="825" dirty="0">
                  <a:solidFill>
                    <a:srgbClr val="1E1E1E"/>
                  </a:solidFill>
                  <a:latin typeface="Arial" panose="020B0604020202020204"/>
                  <a:ea typeface="+mn-ea"/>
                  <a:cs typeface="Arial" panose="020B0604020202020204" pitchFamily="34" charset="0"/>
                </a:rPr>
              </a:br>
              <a:r>
                <a:rPr lang="en-US" sz="825" dirty="0">
                  <a:solidFill>
                    <a:srgbClr val="1E1E1E"/>
                  </a:solidFill>
                  <a:latin typeface="Arial" panose="020B0604020202020204"/>
                  <a:ea typeface="+mn-ea"/>
                  <a:cs typeface="Arial" panose="020B0604020202020204" pitchFamily="34" charset="0"/>
                </a:rPr>
                <a:t>Health Snapshot</a:t>
              </a:r>
              <a:endParaRPr lang="en-US" sz="825" baseline="30000" dirty="0">
                <a:solidFill>
                  <a:srgbClr val="1E1E1E"/>
                </a:solidFill>
                <a:latin typeface="Arial" panose="020B0604020202020204"/>
                <a:ea typeface="+mn-ea"/>
                <a:cs typeface="Arial" panose="020B0604020202020204" pitchFamily="34" charset="0"/>
              </a:endParaRPr>
            </a:p>
          </p:txBody>
        </p:sp>
        <p:sp>
          <p:nvSpPr>
            <p:cNvPr id="102" name="AutoShape 62">
              <a:extLst>
                <a:ext uri="{FF2B5EF4-FFF2-40B4-BE49-F238E27FC236}">
                  <a16:creationId xmlns:a16="http://schemas.microsoft.com/office/drawing/2014/main" id="{5A74A306-B442-4FE8-BF40-BCC401BC07D4}"/>
                </a:ext>
              </a:extLst>
            </p:cNvPr>
            <p:cNvSpPr>
              <a:spLocks noChangeArrowheads="1"/>
            </p:cNvSpPr>
            <p:nvPr/>
          </p:nvSpPr>
          <p:spPr bwMode="auto">
            <a:xfrm>
              <a:off x="4759278" y="4995039"/>
              <a:ext cx="2564040" cy="493776"/>
            </a:xfrm>
            <a:prstGeom prst="roundRect">
              <a:avLst>
                <a:gd name="adj" fmla="val 0"/>
              </a:avLst>
            </a:prstGeom>
            <a:solidFill>
              <a:schemeClr val="bg2">
                <a:lumMod val="20000"/>
                <a:lumOff val="80000"/>
              </a:schemeClr>
            </a:solidFill>
            <a:ln w="9525" algn="ctr">
              <a:solidFill>
                <a:schemeClr val="accent1"/>
              </a:solidFill>
              <a:round/>
              <a:headEnd/>
              <a:tailEnd/>
            </a:ln>
            <a:effectLst/>
          </p:spPr>
          <p:txBody>
            <a:bodyPr lIns="582930" tIns="34265" rIns="68531" bIns="34265" anchor="ctr"/>
            <a:lstStyle/>
            <a:p>
              <a:pPr algn="l" defTabSz="685800" rtl="0">
                <a:defRPr/>
              </a:pPr>
              <a:r>
                <a:rPr lang="en-US" sz="825" dirty="0">
                  <a:solidFill>
                    <a:srgbClr val="1E1E1E"/>
                  </a:solidFill>
                  <a:latin typeface="Arial" panose="020B0604020202020204"/>
                  <a:ea typeface="+mn-ea"/>
                  <a:cs typeface="Arial" panose="020B0604020202020204" pitchFamily="34" charset="0"/>
                </a:rPr>
                <a:t>Health Assessment</a:t>
              </a:r>
            </a:p>
          </p:txBody>
        </p:sp>
        <p:sp>
          <p:nvSpPr>
            <p:cNvPr id="105" name="AutoShape 69">
              <a:extLst>
                <a:ext uri="{FF2B5EF4-FFF2-40B4-BE49-F238E27FC236}">
                  <a16:creationId xmlns:a16="http://schemas.microsoft.com/office/drawing/2014/main" id="{794EEABC-1BA6-49CA-BAF8-6E9DC129E6DD}"/>
                </a:ext>
              </a:extLst>
            </p:cNvPr>
            <p:cNvSpPr>
              <a:spLocks noChangeArrowheads="1"/>
            </p:cNvSpPr>
            <p:nvPr/>
          </p:nvSpPr>
          <p:spPr bwMode="auto">
            <a:xfrm>
              <a:off x="4740728" y="2566867"/>
              <a:ext cx="2594004" cy="687618"/>
            </a:xfrm>
            <a:prstGeom prst="roundRect">
              <a:avLst>
                <a:gd name="adj" fmla="val 0"/>
              </a:avLst>
            </a:prstGeom>
            <a:solidFill>
              <a:schemeClr val="accent1"/>
            </a:solidFill>
            <a:ln w="19050" algn="ctr">
              <a:noFill/>
              <a:round/>
              <a:headEnd/>
              <a:tailEnd/>
            </a:ln>
            <a:effectLst/>
          </p:spPr>
          <p:txBody>
            <a:bodyPr wrap="none" anchor="ctr"/>
            <a:lstStyle/>
            <a:p>
              <a:pPr algn="l" defTabSz="685800" rtl="0">
                <a:defRPr/>
              </a:pPr>
              <a:endParaRPr lang="en-US" sz="1350" b="1" dirty="0">
                <a:solidFill>
                  <a:srgbClr val="000000"/>
                </a:solidFill>
                <a:latin typeface="Arial" panose="020B0604020202020204"/>
                <a:ea typeface="+mn-ea"/>
                <a:cs typeface="Arial" panose="020B0604020202020204" pitchFamily="34" charset="0"/>
              </a:endParaRPr>
            </a:p>
          </p:txBody>
        </p:sp>
        <p:sp>
          <p:nvSpPr>
            <p:cNvPr id="106" name="Text Box 70">
              <a:extLst>
                <a:ext uri="{FF2B5EF4-FFF2-40B4-BE49-F238E27FC236}">
                  <a16:creationId xmlns:a16="http://schemas.microsoft.com/office/drawing/2014/main" id="{0CB4CA86-69DD-4144-B202-4F28E06CAA05}"/>
                </a:ext>
              </a:extLst>
            </p:cNvPr>
            <p:cNvSpPr txBox="1">
              <a:spLocks noChangeArrowheads="1"/>
            </p:cNvSpPr>
            <p:nvPr/>
          </p:nvSpPr>
          <p:spPr bwMode="auto">
            <a:xfrm>
              <a:off x="4872004" y="2553180"/>
              <a:ext cx="2260123" cy="665619"/>
            </a:xfrm>
            <a:prstGeom prst="rect">
              <a:avLst/>
            </a:prstGeom>
            <a:noFill/>
            <a:ln>
              <a:noFill/>
            </a:ln>
            <a:effectLst/>
            <a:extLst>
              <a:ext uri="{909E8E84-426E-40DD-AFC4-6F175D3DCCD1}">
                <a14:hiddenFill xmlns:a14="http://schemas.microsoft.com/office/drawing/2010/main">
                  <a:solidFill>
                    <a:srgbClr val="A7D1F7"/>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31" tIns="82296" rIns="68531" bIns="34265">
              <a:spAutoFit/>
            </a:bodyPr>
            <a:lstStyle>
              <a:lvl1pPr eaLnBrk="0" hangingPunct="0">
                <a:defRPr>
                  <a:solidFill>
                    <a:schemeClr val="tx1"/>
                  </a:solidFill>
                  <a:latin typeface="Freestyle Script" pitchFamily="66" charset="0"/>
                </a:defRPr>
              </a:lvl1pPr>
              <a:lvl2pPr marL="742950" indent="-285750" eaLnBrk="0" hangingPunct="0">
                <a:defRPr>
                  <a:solidFill>
                    <a:schemeClr val="tx1"/>
                  </a:solidFill>
                  <a:latin typeface="Freestyle Script" pitchFamily="66" charset="0"/>
                </a:defRPr>
              </a:lvl2pPr>
              <a:lvl3pPr marL="1143000" indent="-228600" eaLnBrk="0" hangingPunct="0">
                <a:defRPr>
                  <a:solidFill>
                    <a:schemeClr val="tx1"/>
                  </a:solidFill>
                  <a:latin typeface="Freestyle Script" pitchFamily="66" charset="0"/>
                </a:defRPr>
              </a:lvl3pPr>
              <a:lvl4pPr marL="1600200" indent="-228600" eaLnBrk="0" hangingPunct="0">
                <a:defRPr>
                  <a:solidFill>
                    <a:schemeClr val="tx1"/>
                  </a:solidFill>
                  <a:latin typeface="Freestyle Script" pitchFamily="66" charset="0"/>
                </a:defRPr>
              </a:lvl4pPr>
              <a:lvl5pPr marL="2057400" indent="-228600" eaLnBrk="0" hangingPunct="0">
                <a:defRPr>
                  <a:solidFill>
                    <a:schemeClr val="tx1"/>
                  </a:solidFill>
                  <a:latin typeface="Freestyle Script" pitchFamily="66" charset="0"/>
                </a:defRPr>
              </a:lvl5pPr>
              <a:lvl6pPr marL="2514600" indent="-228600" eaLnBrk="0" fontAlgn="base" hangingPunct="0">
                <a:spcBef>
                  <a:spcPct val="0"/>
                </a:spcBef>
                <a:spcAft>
                  <a:spcPct val="0"/>
                </a:spcAft>
                <a:defRPr>
                  <a:solidFill>
                    <a:schemeClr val="tx1"/>
                  </a:solidFill>
                  <a:latin typeface="Freestyle Script" pitchFamily="66" charset="0"/>
                </a:defRPr>
              </a:lvl6pPr>
              <a:lvl7pPr marL="2971800" indent="-228600" eaLnBrk="0" fontAlgn="base" hangingPunct="0">
                <a:spcBef>
                  <a:spcPct val="0"/>
                </a:spcBef>
                <a:spcAft>
                  <a:spcPct val="0"/>
                </a:spcAft>
                <a:defRPr>
                  <a:solidFill>
                    <a:schemeClr val="tx1"/>
                  </a:solidFill>
                  <a:latin typeface="Freestyle Script" pitchFamily="66" charset="0"/>
                </a:defRPr>
              </a:lvl7pPr>
              <a:lvl8pPr marL="3429000" indent="-228600" eaLnBrk="0" fontAlgn="base" hangingPunct="0">
                <a:spcBef>
                  <a:spcPct val="0"/>
                </a:spcBef>
                <a:spcAft>
                  <a:spcPct val="0"/>
                </a:spcAft>
                <a:defRPr>
                  <a:solidFill>
                    <a:schemeClr val="tx1"/>
                  </a:solidFill>
                  <a:latin typeface="Freestyle Script" pitchFamily="66" charset="0"/>
                </a:defRPr>
              </a:lvl8pPr>
              <a:lvl9pPr marL="3886200" indent="-228600" eaLnBrk="0" fontAlgn="base" hangingPunct="0">
                <a:spcBef>
                  <a:spcPct val="0"/>
                </a:spcBef>
                <a:spcAft>
                  <a:spcPct val="0"/>
                </a:spcAft>
                <a:defRPr>
                  <a:solidFill>
                    <a:schemeClr val="tx1"/>
                  </a:solidFill>
                  <a:latin typeface="Freestyle Script" pitchFamily="66" charset="0"/>
                </a:defRPr>
              </a:lvl9pPr>
            </a:lstStyle>
            <a:p>
              <a:pPr algn="l" defTabSz="685800" rtl="0" eaLnBrk="1" hangingPunct="1">
                <a:lnSpc>
                  <a:spcPct val="87000"/>
                </a:lnSpc>
                <a:defRPr/>
              </a:pPr>
              <a:r>
                <a:rPr lang="en-US" sz="1425" b="1" dirty="0">
                  <a:solidFill>
                    <a:srgbClr val="FFFFFF"/>
                  </a:solidFill>
                  <a:latin typeface="Arial" panose="020B0604020202020204" pitchFamily="34" charset="0"/>
                  <a:ea typeface="+mn-ea"/>
                  <a:cs typeface="Arial" panose="020B0604020202020204" pitchFamily="34" charset="0"/>
                </a:rPr>
                <a:t>Blue Access</a:t>
              </a:r>
              <a:br>
                <a:rPr lang="en-US" sz="1425" b="1" dirty="0">
                  <a:solidFill>
                    <a:srgbClr val="FFFFFF"/>
                  </a:solidFill>
                  <a:latin typeface="Arial" panose="020B0604020202020204" pitchFamily="34" charset="0"/>
                  <a:ea typeface="+mn-ea"/>
                  <a:cs typeface="Arial" panose="020B0604020202020204" pitchFamily="34" charset="0"/>
                </a:rPr>
              </a:br>
              <a:r>
                <a:rPr lang="en-US" sz="1425" b="1" dirty="0">
                  <a:solidFill>
                    <a:srgbClr val="FFFFFF"/>
                  </a:solidFill>
                  <a:latin typeface="Arial" panose="020B0604020202020204" pitchFamily="34" charset="0"/>
                  <a:ea typeface="+mn-ea"/>
                  <a:cs typeface="Arial" panose="020B0604020202020204" pitchFamily="34" charset="0"/>
                </a:rPr>
                <a:t>for Members</a:t>
              </a:r>
              <a:r>
                <a:rPr lang="en-US" sz="713" b="1" baseline="100000" dirty="0">
                  <a:solidFill>
                    <a:srgbClr val="FFFFFF"/>
                  </a:solidFill>
                  <a:latin typeface="Arial" panose="020B0604020202020204" pitchFamily="34" charset="0"/>
                  <a:ea typeface="+mn-ea"/>
                  <a:cs typeface="Arial" panose="020B0604020202020204" pitchFamily="34" charset="0"/>
                </a:rPr>
                <a:t>SM</a:t>
              </a:r>
            </a:p>
          </p:txBody>
        </p:sp>
        <p:sp>
          <p:nvSpPr>
            <p:cNvPr id="108" name="AutoShape 59">
              <a:extLst>
                <a:ext uri="{FF2B5EF4-FFF2-40B4-BE49-F238E27FC236}">
                  <a16:creationId xmlns:a16="http://schemas.microsoft.com/office/drawing/2014/main" id="{8DA4E6A2-AFCB-4078-A997-C0B582A0AFA8}"/>
                </a:ext>
              </a:extLst>
            </p:cNvPr>
            <p:cNvSpPr>
              <a:spLocks noChangeArrowheads="1"/>
            </p:cNvSpPr>
            <p:nvPr/>
          </p:nvSpPr>
          <p:spPr bwMode="auto">
            <a:xfrm>
              <a:off x="4759278" y="4431631"/>
              <a:ext cx="2564040" cy="493776"/>
            </a:xfrm>
            <a:prstGeom prst="roundRect">
              <a:avLst>
                <a:gd name="adj" fmla="val 0"/>
              </a:avLst>
            </a:prstGeom>
            <a:solidFill>
              <a:schemeClr val="bg2">
                <a:lumMod val="20000"/>
                <a:lumOff val="80000"/>
              </a:schemeClr>
            </a:solidFill>
            <a:ln w="9525" algn="ctr">
              <a:solidFill>
                <a:schemeClr val="accent1"/>
              </a:solidFill>
              <a:round/>
              <a:headEnd/>
              <a:tailEnd/>
            </a:ln>
            <a:effectLst/>
          </p:spPr>
          <p:txBody>
            <a:bodyPr lIns="582930" tIns="34265" rIns="68531" bIns="34265" anchor="ctr"/>
            <a:lstStyle/>
            <a:p>
              <a:pPr algn="l" defTabSz="685800" rtl="0">
                <a:defRPr/>
              </a:pPr>
              <a:r>
                <a:rPr lang="en-US" sz="825" dirty="0">
                  <a:solidFill>
                    <a:srgbClr val="1E1E1E"/>
                  </a:solidFill>
                  <a:latin typeface="Arial" panose="020B0604020202020204"/>
                  <a:ea typeface="+mn-ea"/>
                  <a:cs typeface="Arial" panose="020B0604020202020204" pitchFamily="34" charset="0"/>
                </a:rPr>
                <a:t>Well onTarget</a:t>
              </a:r>
              <a:r>
                <a:rPr lang="en-US" sz="600" baseline="50000" dirty="0">
                  <a:solidFill>
                    <a:srgbClr val="1E1E1E"/>
                  </a:solidFill>
                  <a:latin typeface="Arial" panose="020B0604020202020204"/>
                  <a:ea typeface="+mn-ea"/>
                  <a:cs typeface="Arial" panose="020B0604020202020204" pitchFamily="34" charset="0"/>
                </a:rPr>
                <a:t>®</a:t>
              </a:r>
              <a:endParaRPr lang="en-US" sz="825" dirty="0">
                <a:solidFill>
                  <a:srgbClr val="1E1E1E"/>
                </a:solidFill>
                <a:latin typeface="Arial" panose="020B0604020202020204"/>
                <a:ea typeface="+mn-ea"/>
                <a:cs typeface="Arial" panose="020B0604020202020204" pitchFamily="34" charset="0"/>
              </a:endParaRPr>
            </a:p>
            <a:p>
              <a:pPr algn="l" defTabSz="685800" rtl="0">
                <a:defRPr/>
              </a:pPr>
              <a:r>
                <a:rPr lang="en-US" sz="825" dirty="0">
                  <a:solidFill>
                    <a:srgbClr val="1E1E1E"/>
                  </a:solidFill>
                  <a:latin typeface="Arial" panose="020B0604020202020204"/>
                  <a:ea typeface="+mn-ea"/>
                  <a:cs typeface="Arial" panose="020B0604020202020204" pitchFamily="34" charset="0"/>
                </a:rPr>
                <a:t>Member Wellness Portal</a:t>
              </a:r>
              <a:endParaRPr lang="en-US" sz="825" baseline="60000" dirty="0">
                <a:solidFill>
                  <a:srgbClr val="1E1E1E"/>
                </a:solidFill>
                <a:latin typeface="Arial" panose="020B0604020202020204"/>
                <a:ea typeface="+mn-ea"/>
                <a:cs typeface="Arial" panose="020B0604020202020204" pitchFamily="34" charset="0"/>
              </a:endParaRPr>
            </a:p>
          </p:txBody>
        </p:sp>
        <p:pic>
          <p:nvPicPr>
            <p:cNvPr id="131" name="Picture 130">
              <a:extLst>
                <a:ext uri="{FF2B5EF4-FFF2-40B4-BE49-F238E27FC236}">
                  <a16:creationId xmlns:a16="http://schemas.microsoft.com/office/drawing/2014/main" id="{24FCB371-C540-4C33-8AB4-4226803DDF9E}"/>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4951166" y="3365011"/>
              <a:ext cx="355053" cy="384048"/>
            </a:xfrm>
            <a:prstGeom prst="rect">
              <a:avLst/>
            </a:prstGeom>
          </p:spPr>
        </p:pic>
        <p:pic>
          <p:nvPicPr>
            <p:cNvPr id="132" name="Picture 131">
              <a:extLst>
                <a:ext uri="{FF2B5EF4-FFF2-40B4-BE49-F238E27FC236}">
                  <a16:creationId xmlns:a16="http://schemas.microsoft.com/office/drawing/2014/main" id="{238AEF4E-FA05-46F3-95F9-783F3DE20B8C}"/>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4930047" y="3936737"/>
              <a:ext cx="397294" cy="355750"/>
            </a:xfrm>
            <a:prstGeom prst="rect">
              <a:avLst/>
            </a:prstGeom>
          </p:spPr>
        </p:pic>
        <p:pic>
          <p:nvPicPr>
            <p:cNvPr id="133" name="Picture 132">
              <a:extLst>
                <a:ext uri="{FF2B5EF4-FFF2-40B4-BE49-F238E27FC236}">
                  <a16:creationId xmlns:a16="http://schemas.microsoft.com/office/drawing/2014/main" id="{6419194E-8A5B-4E19-B262-E5D248B8D484}"/>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4907937" y="4501413"/>
              <a:ext cx="441510" cy="354235"/>
            </a:xfrm>
            <a:prstGeom prst="rect">
              <a:avLst/>
            </a:prstGeom>
          </p:spPr>
        </p:pic>
        <p:pic>
          <p:nvPicPr>
            <p:cNvPr id="134" name="Picture 133">
              <a:extLst>
                <a:ext uri="{FF2B5EF4-FFF2-40B4-BE49-F238E27FC236}">
                  <a16:creationId xmlns:a16="http://schemas.microsoft.com/office/drawing/2014/main" id="{C5B2D22E-EB69-4637-88D6-80C8E97E4CC9}"/>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4962805" y="5051904"/>
              <a:ext cx="331778" cy="384048"/>
            </a:xfrm>
            <a:prstGeom prst="rect">
              <a:avLst/>
            </a:prstGeom>
          </p:spPr>
        </p:pic>
        <p:pic>
          <p:nvPicPr>
            <p:cNvPr id="135" name="Picture 134">
              <a:extLst>
                <a:ext uri="{FF2B5EF4-FFF2-40B4-BE49-F238E27FC236}">
                  <a16:creationId xmlns:a16="http://schemas.microsoft.com/office/drawing/2014/main" id="{DEB7BF70-F465-469D-9B96-0477CAADA691}"/>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6790614" y="2710013"/>
              <a:ext cx="293134" cy="411480"/>
            </a:xfrm>
            <a:prstGeom prst="rect">
              <a:avLst/>
            </a:prstGeom>
          </p:spPr>
        </p:pic>
      </p:grpSp>
      <p:sp>
        <p:nvSpPr>
          <p:cNvPr id="137" name="AutoShape 76">
            <a:extLst>
              <a:ext uri="{FF2B5EF4-FFF2-40B4-BE49-F238E27FC236}">
                <a16:creationId xmlns:a16="http://schemas.microsoft.com/office/drawing/2014/main" id="{85E9FA49-7A26-425A-A048-266233359004}"/>
              </a:ext>
            </a:extLst>
          </p:cNvPr>
          <p:cNvSpPr>
            <a:spLocks noChangeArrowheads="1"/>
          </p:cNvSpPr>
          <p:nvPr/>
        </p:nvSpPr>
        <p:spPr bwMode="auto">
          <a:xfrm>
            <a:off x="6304262" y="869070"/>
            <a:ext cx="1991575" cy="356616"/>
          </a:xfrm>
          <a:prstGeom prst="roundRect">
            <a:avLst>
              <a:gd name="adj" fmla="val 0"/>
            </a:avLst>
          </a:prstGeom>
          <a:solidFill>
            <a:srgbClr val="FFFFFF"/>
          </a:solidFill>
          <a:ln w="127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48640" tIns="34265" rIns="68531" bIns="34265" anchor="ctr"/>
          <a:lstStyle/>
          <a:p>
            <a:pPr algn="l" defTabSz="685800" rtl="0">
              <a:lnSpc>
                <a:spcPct val="90000"/>
              </a:lnSpc>
              <a:defRPr/>
            </a:pPr>
            <a:r>
              <a:rPr lang="en-US" sz="825" dirty="0">
                <a:solidFill>
                  <a:srgbClr val="005587"/>
                </a:solidFill>
                <a:latin typeface="Arial" panose="020B0604020202020204"/>
                <a:ea typeface="+mn-ea"/>
                <a:cs typeface="Arial" panose="020B0604020202020204" pitchFamily="34" charset="0"/>
              </a:rPr>
              <a:t>ID Card Management</a:t>
            </a:r>
          </a:p>
        </p:txBody>
      </p:sp>
      <p:grpSp>
        <p:nvGrpSpPr>
          <p:cNvPr id="139" name="Group 138">
            <a:extLst>
              <a:ext uri="{FF2B5EF4-FFF2-40B4-BE49-F238E27FC236}">
                <a16:creationId xmlns:a16="http://schemas.microsoft.com/office/drawing/2014/main" id="{32878B92-A2CF-4335-99CA-7903CAB615D3}"/>
              </a:ext>
            </a:extLst>
          </p:cNvPr>
          <p:cNvGrpSpPr/>
          <p:nvPr/>
        </p:nvGrpSpPr>
        <p:grpSpPr>
          <a:xfrm>
            <a:off x="6304262" y="3245276"/>
            <a:ext cx="1991575" cy="356616"/>
            <a:chOff x="6019662" y="4343390"/>
            <a:chExt cx="2655433" cy="475488"/>
          </a:xfrm>
        </p:grpSpPr>
        <p:sp>
          <p:nvSpPr>
            <p:cNvPr id="140" name="AutoShape 88">
              <a:extLst>
                <a:ext uri="{FF2B5EF4-FFF2-40B4-BE49-F238E27FC236}">
                  <a16:creationId xmlns:a16="http://schemas.microsoft.com/office/drawing/2014/main" id="{F1010973-7D08-46AD-852B-6038E54D22A4}"/>
                </a:ext>
              </a:extLst>
            </p:cNvPr>
            <p:cNvSpPr>
              <a:spLocks noChangeArrowheads="1"/>
            </p:cNvSpPr>
            <p:nvPr/>
          </p:nvSpPr>
          <p:spPr bwMode="auto">
            <a:xfrm>
              <a:off x="6019662" y="4343390"/>
              <a:ext cx="2655433" cy="475488"/>
            </a:xfrm>
            <a:prstGeom prst="roundRect">
              <a:avLst>
                <a:gd name="adj" fmla="val 0"/>
              </a:avLst>
            </a:prstGeom>
            <a:noFill/>
            <a:ln w="12700" algn="ctr">
              <a:solidFill>
                <a:schemeClr val="accent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8640" tIns="34265" rIns="68531" bIns="34265" anchor="ctr"/>
            <a:lstStyle/>
            <a:p>
              <a:pPr algn="l" defTabSz="685800" rtl="0">
                <a:lnSpc>
                  <a:spcPct val="90000"/>
                </a:lnSpc>
                <a:defRPr/>
              </a:pPr>
              <a:r>
                <a:rPr lang="en-US" sz="825" dirty="0">
                  <a:solidFill>
                    <a:srgbClr val="005587"/>
                  </a:solidFill>
                  <a:latin typeface="Arial" panose="020B0604020202020204"/>
                  <a:ea typeface="+mn-ea"/>
                  <a:cs typeface="Arial" panose="020B0604020202020204" pitchFamily="34" charset="0"/>
                </a:rPr>
                <a:t>Maternity Management</a:t>
              </a:r>
            </a:p>
          </p:txBody>
        </p:sp>
        <p:pic>
          <p:nvPicPr>
            <p:cNvPr id="141" name="Picture 140">
              <a:extLst>
                <a:ext uri="{FF2B5EF4-FFF2-40B4-BE49-F238E27FC236}">
                  <a16:creationId xmlns:a16="http://schemas.microsoft.com/office/drawing/2014/main" id="{5D812339-BB8E-4051-A7EB-04B58713815B}"/>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6125004" y="4401092"/>
              <a:ext cx="436596" cy="365760"/>
            </a:xfrm>
            <a:prstGeom prst="rect">
              <a:avLst/>
            </a:prstGeom>
          </p:spPr>
        </p:pic>
      </p:grpSp>
      <p:grpSp>
        <p:nvGrpSpPr>
          <p:cNvPr id="58" name="Group 57">
            <a:extLst>
              <a:ext uri="{FF2B5EF4-FFF2-40B4-BE49-F238E27FC236}">
                <a16:creationId xmlns:a16="http://schemas.microsoft.com/office/drawing/2014/main" id="{159B075D-6770-4AFF-959F-046C32B9B95D}"/>
              </a:ext>
            </a:extLst>
          </p:cNvPr>
          <p:cNvGrpSpPr>
            <a:grpSpLocks noChangeAspect="1"/>
          </p:cNvGrpSpPr>
          <p:nvPr/>
        </p:nvGrpSpPr>
        <p:grpSpPr bwMode="auto">
          <a:xfrm>
            <a:off x="6425059" y="919058"/>
            <a:ext cx="304970" cy="201104"/>
            <a:chOff x="3736" y="165"/>
            <a:chExt cx="414" cy="273"/>
          </a:xfrm>
          <a:solidFill>
            <a:schemeClr val="tx2"/>
          </a:solidFill>
        </p:grpSpPr>
        <p:sp>
          <p:nvSpPr>
            <p:cNvPr id="60" name="Freeform 6">
              <a:extLst>
                <a:ext uri="{FF2B5EF4-FFF2-40B4-BE49-F238E27FC236}">
                  <a16:creationId xmlns:a16="http://schemas.microsoft.com/office/drawing/2014/main" id="{4CA00B1D-EE99-4D3C-8FAF-8CFBD4D8F444}"/>
                </a:ext>
              </a:extLst>
            </p:cNvPr>
            <p:cNvSpPr>
              <a:spLocks noEditPoints="1"/>
            </p:cNvSpPr>
            <p:nvPr/>
          </p:nvSpPr>
          <p:spPr bwMode="auto">
            <a:xfrm>
              <a:off x="3736" y="165"/>
              <a:ext cx="414" cy="273"/>
            </a:xfrm>
            <a:custGeom>
              <a:avLst/>
              <a:gdLst>
                <a:gd name="T0" fmla="*/ 326 w 338"/>
                <a:gd name="T1" fmla="*/ 221 h 221"/>
                <a:gd name="T2" fmla="*/ 11 w 338"/>
                <a:gd name="T3" fmla="*/ 221 h 221"/>
                <a:gd name="T4" fmla="*/ 0 w 338"/>
                <a:gd name="T5" fmla="*/ 209 h 221"/>
                <a:gd name="T6" fmla="*/ 0 w 338"/>
                <a:gd name="T7" fmla="*/ 11 h 221"/>
                <a:gd name="T8" fmla="*/ 11 w 338"/>
                <a:gd name="T9" fmla="*/ 0 h 221"/>
                <a:gd name="T10" fmla="*/ 326 w 338"/>
                <a:gd name="T11" fmla="*/ 0 h 221"/>
                <a:gd name="T12" fmla="*/ 338 w 338"/>
                <a:gd name="T13" fmla="*/ 11 h 221"/>
                <a:gd name="T14" fmla="*/ 338 w 338"/>
                <a:gd name="T15" fmla="*/ 209 h 221"/>
                <a:gd name="T16" fmla="*/ 326 w 338"/>
                <a:gd name="T17" fmla="*/ 221 h 221"/>
                <a:gd name="T18" fmla="*/ 11 w 338"/>
                <a:gd name="T19" fmla="*/ 5 h 221"/>
                <a:gd name="T20" fmla="*/ 5 w 338"/>
                <a:gd name="T21" fmla="*/ 11 h 221"/>
                <a:gd name="T22" fmla="*/ 5 w 338"/>
                <a:gd name="T23" fmla="*/ 209 h 221"/>
                <a:gd name="T24" fmla="*/ 11 w 338"/>
                <a:gd name="T25" fmla="*/ 216 h 221"/>
                <a:gd name="T26" fmla="*/ 326 w 338"/>
                <a:gd name="T27" fmla="*/ 216 h 221"/>
                <a:gd name="T28" fmla="*/ 333 w 338"/>
                <a:gd name="T29" fmla="*/ 209 h 221"/>
                <a:gd name="T30" fmla="*/ 333 w 338"/>
                <a:gd name="T31" fmla="*/ 11 h 221"/>
                <a:gd name="T32" fmla="*/ 326 w 338"/>
                <a:gd name="T33" fmla="*/ 5 h 221"/>
                <a:gd name="T34" fmla="*/ 11 w 338"/>
                <a:gd name="T35" fmla="*/ 5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 h="221">
                  <a:moveTo>
                    <a:pt x="326" y="221"/>
                  </a:moveTo>
                  <a:cubicBezTo>
                    <a:pt x="11" y="221"/>
                    <a:pt x="11" y="221"/>
                    <a:pt x="11" y="221"/>
                  </a:cubicBezTo>
                  <a:cubicBezTo>
                    <a:pt x="5" y="221"/>
                    <a:pt x="0" y="215"/>
                    <a:pt x="0" y="209"/>
                  </a:cubicBezTo>
                  <a:cubicBezTo>
                    <a:pt x="0" y="11"/>
                    <a:pt x="0" y="11"/>
                    <a:pt x="0" y="11"/>
                  </a:cubicBezTo>
                  <a:cubicBezTo>
                    <a:pt x="0" y="5"/>
                    <a:pt x="5" y="0"/>
                    <a:pt x="11" y="0"/>
                  </a:cubicBezTo>
                  <a:cubicBezTo>
                    <a:pt x="326" y="0"/>
                    <a:pt x="326" y="0"/>
                    <a:pt x="326" y="0"/>
                  </a:cubicBezTo>
                  <a:cubicBezTo>
                    <a:pt x="333" y="0"/>
                    <a:pt x="338" y="5"/>
                    <a:pt x="338" y="11"/>
                  </a:cubicBezTo>
                  <a:cubicBezTo>
                    <a:pt x="338" y="209"/>
                    <a:pt x="338" y="209"/>
                    <a:pt x="338" y="209"/>
                  </a:cubicBezTo>
                  <a:cubicBezTo>
                    <a:pt x="338" y="215"/>
                    <a:pt x="333" y="221"/>
                    <a:pt x="326" y="221"/>
                  </a:cubicBezTo>
                  <a:close/>
                  <a:moveTo>
                    <a:pt x="11" y="5"/>
                  </a:moveTo>
                  <a:cubicBezTo>
                    <a:pt x="8" y="5"/>
                    <a:pt x="5" y="8"/>
                    <a:pt x="5" y="11"/>
                  </a:cubicBezTo>
                  <a:cubicBezTo>
                    <a:pt x="5" y="209"/>
                    <a:pt x="5" y="209"/>
                    <a:pt x="5" y="209"/>
                  </a:cubicBezTo>
                  <a:cubicBezTo>
                    <a:pt x="5" y="213"/>
                    <a:pt x="8" y="216"/>
                    <a:pt x="11" y="216"/>
                  </a:cubicBezTo>
                  <a:cubicBezTo>
                    <a:pt x="326" y="216"/>
                    <a:pt x="326" y="216"/>
                    <a:pt x="326" y="216"/>
                  </a:cubicBezTo>
                  <a:cubicBezTo>
                    <a:pt x="330" y="216"/>
                    <a:pt x="333" y="213"/>
                    <a:pt x="333" y="209"/>
                  </a:cubicBezTo>
                  <a:cubicBezTo>
                    <a:pt x="333" y="11"/>
                    <a:pt x="333" y="11"/>
                    <a:pt x="333" y="11"/>
                  </a:cubicBezTo>
                  <a:cubicBezTo>
                    <a:pt x="333" y="8"/>
                    <a:pt x="330" y="5"/>
                    <a:pt x="326" y="5"/>
                  </a:cubicBezTo>
                  <a:lnTo>
                    <a:pt x="1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l" defTabSz="685800" rtl="0">
                <a:defRPr/>
              </a:pPr>
              <a:endParaRPr lang="en-US" sz="1350" kern="1200" dirty="0">
                <a:solidFill>
                  <a:srgbClr val="1E1E1E"/>
                </a:solidFill>
                <a:latin typeface="Arial" panose="020B0604020202020204"/>
                <a:ea typeface="+mn-ea"/>
                <a:cs typeface="+mn-cs"/>
              </a:endParaRPr>
            </a:p>
          </p:txBody>
        </p:sp>
        <p:sp>
          <p:nvSpPr>
            <p:cNvPr id="61" name="Rectangle 7">
              <a:extLst>
                <a:ext uri="{FF2B5EF4-FFF2-40B4-BE49-F238E27FC236}">
                  <a16:creationId xmlns:a16="http://schemas.microsoft.com/office/drawing/2014/main" id="{5D164736-63CB-409B-ACF3-4E809EA4A3BC}"/>
                </a:ext>
              </a:extLst>
            </p:cNvPr>
            <p:cNvSpPr>
              <a:spLocks noChangeArrowheads="1"/>
            </p:cNvSpPr>
            <p:nvPr/>
          </p:nvSpPr>
          <p:spPr bwMode="auto">
            <a:xfrm>
              <a:off x="3775" y="401"/>
              <a:ext cx="334"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defTabSz="685800" rtl="0">
                <a:defRPr/>
              </a:pPr>
              <a:endParaRPr lang="en-US" sz="1350" kern="1200" dirty="0">
                <a:solidFill>
                  <a:srgbClr val="1E1E1E"/>
                </a:solidFill>
                <a:latin typeface="Arial" panose="020B0604020202020204"/>
                <a:ea typeface="+mn-ea"/>
                <a:cs typeface="+mn-cs"/>
              </a:endParaRPr>
            </a:p>
          </p:txBody>
        </p:sp>
        <p:sp>
          <p:nvSpPr>
            <p:cNvPr id="62" name="Rectangle 8">
              <a:extLst>
                <a:ext uri="{FF2B5EF4-FFF2-40B4-BE49-F238E27FC236}">
                  <a16:creationId xmlns:a16="http://schemas.microsoft.com/office/drawing/2014/main" id="{C2379779-53FB-4110-85A7-154F846FEDE3}"/>
                </a:ext>
              </a:extLst>
            </p:cNvPr>
            <p:cNvSpPr>
              <a:spLocks noChangeArrowheads="1"/>
            </p:cNvSpPr>
            <p:nvPr/>
          </p:nvSpPr>
          <p:spPr bwMode="auto">
            <a:xfrm>
              <a:off x="3775" y="276"/>
              <a:ext cx="334"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defTabSz="685800" rtl="0">
                <a:defRPr/>
              </a:pPr>
              <a:endParaRPr lang="en-US" sz="1350" kern="1200" dirty="0">
                <a:solidFill>
                  <a:srgbClr val="1E1E1E"/>
                </a:solidFill>
                <a:latin typeface="Arial" panose="020B0604020202020204"/>
                <a:ea typeface="+mn-ea"/>
                <a:cs typeface="+mn-cs"/>
              </a:endParaRPr>
            </a:p>
          </p:txBody>
        </p:sp>
        <p:sp>
          <p:nvSpPr>
            <p:cNvPr id="63" name="Rectangle 9">
              <a:extLst>
                <a:ext uri="{FF2B5EF4-FFF2-40B4-BE49-F238E27FC236}">
                  <a16:creationId xmlns:a16="http://schemas.microsoft.com/office/drawing/2014/main" id="{F6FA9459-F4B2-4548-B92C-573EDFD10432}"/>
                </a:ext>
              </a:extLst>
            </p:cNvPr>
            <p:cNvSpPr>
              <a:spLocks noChangeArrowheads="1"/>
            </p:cNvSpPr>
            <p:nvPr/>
          </p:nvSpPr>
          <p:spPr bwMode="auto">
            <a:xfrm>
              <a:off x="3775" y="307"/>
              <a:ext cx="48" cy="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defTabSz="685800" rtl="0">
                <a:defRPr/>
              </a:pPr>
              <a:endParaRPr lang="en-US" sz="1350" kern="1200" dirty="0">
                <a:solidFill>
                  <a:srgbClr val="1E1E1E"/>
                </a:solidFill>
                <a:latin typeface="Arial" panose="020B0604020202020204"/>
                <a:ea typeface="+mn-ea"/>
                <a:cs typeface="+mn-cs"/>
              </a:endParaRPr>
            </a:p>
          </p:txBody>
        </p:sp>
        <p:sp>
          <p:nvSpPr>
            <p:cNvPr id="64" name="Rectangle 10">
              <a:extLst>
                <a:ext uri="{FF2B5EF4-FFF2-40B4-BE49-F238E27FC236}">
                  <a16:creationId xmlns:a16="http://schemas.microsoft.com/office/drawing/2014/main" id="{25BB0D42-68FC-40F3-9986-E995BB3F38FA}"/>
                </a:ext>
              </a:extLst>
            </p:cNvPr>
            <p:cNvSpPr>
              <a:spLocks noChangeArrowheads="1"/>
            </p:cNvSpPr>
            <p:nvPr/>
          </p:nvSpPr>
          <p:spPr bwMode="auto">
            <a:xfrm>
              <a:off x="3827" y="307"/>
              <a:ext cx="36" cy="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defTabSz="685800" rtl="0">
                <a:defRPr/>
              </a:pPr>
              <a:endParaRPr lang="en-US" sz="1350" kern="1200" dirty="0">
                <a:solidFill>
                  <a:srgbClr val="1E1E1E"/>
                </a:solidFill>
                <a:latin typeface="Arial" panose="020B0604020202020204"/>
                <a:ea typeface="+mn-ea"/>
                <a:cs typeface="+mn-cs"/>
              </a:endParaRPr>
            </a:p>
          </p:txBody>
        </p:sp>
        <p:sp>
          <p:nvSpPr>
            <p:cNvPr id="65" name="Rectangle 11">
              <a:extLst>
                <a:ext uri="{FF2B5EF4-FFF2-40B4-BE49-F238E27FC236}">
                  <a16:creationId xmlns:a16="http://schemas.microsoft.com/office/drawing/2014/main" id="{68215E89-0A03-4700-B050-39FD2087168D}"/>
                </a:ext>
              </a:extLst>
            </p:cNvPr>
            <p:cNvSpPr>
              <a:spLocks noChangeArrowheads="1"/>
            </p:cNvSpPr>
            <p:nvPr/>
          </p:nvSpPr>
          <p:spPr bwMode="auto">
            <a:xfrm>
              <a:off x="3868" y="307"/>
              <a:ext cx="85" cy="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defTabSz="685800" rtl="0">
                <a:defRPr/>
              </a:pPr>
              <a:endParaRPr lang="en-US" sz="1350" kern="1200" dirty="0">
                <a:solidFill>
                  <a:srgbClr val="1E1E1E"/>
                </a:solidFill>
                <a:latin typeface="Arial" panose="020B0604020202020204"/>
                <a:ea typeface="+mn-ea"/>
                <a:cs typeface="+mn-cs"/>
              </a:endParaRPr>
            </a:p>
          </p:txBody>
        </p:sp>
        <p:sp>
          <p:nvSpPr>
            <p:cNvPr id="66" name="Rectangle 12">
              <a:extLst>
                <a:ext uri="{FF2B5EF4-FFF2-40B4-BE49-F238E27FC236}">
                  <a16:creationId xmlns:a16="http://schemas.microsoft.com/office/drawing/2014/main" id="{0F200A92-8A36-404D-882F-EE9CA8EFC1EC}"/>
                </a:ext>
              </a:extLst>
            </p:cNvPr>
            <p:cNvSpPr>
              <a:spLocks noChangeArrowheads="1"/>
            </p:cNvSpPr>
            <p:nvPr/>
          </p:nvSpPr>
          <p:spPr bwMode="auto">
            <a:xfrm>
              <a:off x="3905" y="329"/>
              <a:ext cx="47" cy="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defTabSz="685800" rtl="0">
                <a:defRPr/>
              </a:pPr>
              <a:endParaRPr lang="en-US" sz="1350" kern="1200" dirty="0">
                <a:solidFill>
                  <a:srgbClr val="1E1E1E"/>
                </a:solidFill>
                <a:latin typeface="Arial" panose="020B0604020202020204"/>
                <a:ea typeface="+mn-ea"/>
                <a:cs typeface="+mn-cs"/>
              </a:endParaRPr>
            </a:p>
          </p:txBody>
        </p:sp>
        <p:sp>
          <p:nvSpPr>
            <p:cNvPr id="67" name="Rectangle 13">
              <a:extLst>
                <a:ext uri="{FF2B5EF4-FFF2-40B4-BE49-F238E27FC236}">
                  <a16:creationId xmlns:a16="http://schemas.microsoft.com/office/drawing/2014/main" id="{0CCB768A-F6E8-495C-9A64-0C4864C8113A}"/>
                </a:ext>
              </a:extLst>
            </p:cNvPr>
            <p:cNvSpPr>
              <a:spLocks noChangeArrowheads="1"/>
            </p:cNvSpPr>
            <p:nvPr/>
          </p:nvSpPr>
          <p:spPr bwMode="auto">
            <a:xfrm>
              <a:off x="3865" y="329"/>
              <a:ext cx="36" cy="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defTabSz="685800" rtl="0">
                <a:defRPr/>
              </a:pPr>
              <a:endParaRPr lang="en-US" sz="1350" kern="1200" dirty="0">
                <a:solidFill>
                  <a:srgbClr val="1E1E1E"/>
                </a:solidFill>
                <a:latin typeface="Arial" panose="020B0604020202020204"/>
                <a:ea typeface="+mn-ea"/>
                <a:cs typeface="+mn-cs"/>
              </a:endParaRPr>
            </a:p>
          </p:txBody>
        </p:sp>
        <p:sp>
          <p:nvSpPr>
            <p:cNvPr id="68" name="Rectangle 14">
              <a:extLst>
                <a:ext uri="{FF2B5EF4-FFF2-40B4-BE49-F238E27FC236}">
                  <a16:creationId xmlns:a16="http://schemas.microsoft.com/office/drawing/2014/main" id="{A7FE054A-01C9-4460-8A1C-61D5243847EB}"/>
                </a:ext>
              </a:extLst>
            </p:cNvPr>
            <p:cNvSpPr>
              <a:spLocks noChangeArrowheads="1"/>
            </p:cNvSpPr>
            <p:nvPr/>
          </p:nvSpPr>
          <p:spPr bwMode="auto">
            <a:xfrm>
              <a:off x="3775" y="329"/>
              <a:ext cx="83" cy="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defTabSz="685800" rtl="0">
                <a:defRPr/>
              </a:pPr>
              <a:endParaRPr lang="en-US" sz="1350" kern="1200" dirty="0">
                <a:solidFill>
                  <a:srgbClr val="1E1E1E"/>
                </a:solidFill>
                <a:latin typeface="Arial" panose="020B0604020202020204"/>
                <a:ea typeface="+mn-ea"/>
                <a:cs typeface="+mn-cs"/>
              </a:endParaRPr>
            </a:p>
          </p:txBody>
        </p:sp>
        <p:sp>
          <p:nvSpPr>
            <p:cNvPr id="69" name="Rectangle 15">
              <a:extLst>
                <a:ext uri="{FF2B5EF4-FFF2-40B4-BE49-F238E27FC236}">
                  <a16:creationId xmlns:a16="http://schemas.microsoft.com/office/drawing/2014/main" id="{CCDCC4AE-5ACF-42E8-8CEE-0FA0103AED64}"/>
                </a:ext>
              </a:extLst>
            </p:cNvPr>
            <p:cNvSpPr>
              <a:spLocks noChangeArrowheads="1"/>
            </p:cNvSpPr>
            <p:nvPr/>
          </p:nvSpPr>
          <p:spPr bwMode="auto">
            <a:xfrm>
              <a:off x="3905" y="354"/>
              <a:ext cx="47" cy="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defTabSz="685800" rtl="0">
                <a:defRPr/>
              </a:pPr>
              <a:endParaRPr lang="en-US" sz="1350" kern="1200" dirty="0">
                <a:solidFill>
                  <a:srgbClr val="1E1E1E"/>
                </a:solidFill>
                <a:latin typeface="Arial" panose="020B0604020202020204"/>
                <a:ea typeface="+mn-ea"/>
                <a:cs typeface="+mn-cs"/>
              </a:endParaRPr>
            </a:p>
          </p:txBody>
        </p:sp>
        <p:sp>
          <p:nvSpPr>
            <p:cNvPr id="70" name="Rectangle 16">
              <a:extLst>
                <a:ext uri="{FF2B5EF4-FFF2-40B4-BE49-F238E27FC236}">
                  <a16:creationId xmlns:a16="http://schemas.microsoft.com/office/drawing/2014/main" id="{66FDCAB5-BD44-49F5-B1CC-91061DAA77AD}"/>
                </a:ext>
              </a:extLst>
            </p:cNvPr>
            <p:cNvSpPr>
              <a:spLocks noChangeArrowheads="1"/>
            </p:cNvSpPr>
            <p:nvPr/>
          </p:nvSpPr>
          <p:spPr bwMode="auto">
            <a:xfrm>
              <a:off x="3865" y="354"/>
              <a:ext cx="36" cy="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defTabSz="685800" rtl="0">
                <a:defRPr/>
              </a:pPr>
              <a:endParaRPr lang="en-US" sz="1350" kern="1200" dirty="0">
                <a:solidFill>
                  <a:srgbClr val="1E1E1E"/>
                </a:solidFill>
                <a:latin typeface="Arial" panose="020B0604020202020204"/>
                <a:ea typeface="+mn-ea"/>
                <a:cs typeface="+mn-cs"/>
              </a:endParaRPr>
            </a:p>
          </p:txBody>
        </p:sp>
        <p:sp>
          <p:nvSpPr>
            <p:cNvPr id="71" name="Rectangle 17">
              <a:extLst>
                <a:ext uri="{FF2B5EF4-FFF2-40B4-BE49-F238E27FC236}">
                  <a16:creationId xmlns:a16="http://schemas.microsoft.com/office/drawing/2014/main" id="{CDCB03A4-1894-4577-BE61-30026BF4A9AA}"/>
                </a:ext>
              </a:extLst>
            </p:cNvPr>
            <p:cNvSpPr>
              <a:spLocks noChangeArrowheads="1"/>
            </p:cNvSpPr>
            <p:nvPr/>
          </p:nvSpPr>
          <p:spPr bwMode="auto">
            <a:xfrm>
              <a:off x="3775" y="354"/>
              <a:ext cx="83" cy="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defTabSz="685800" rtl="0">
                <a:defRPr/>
              </a:pPr>
              <a:endParaRPr lang="en-US" sz="1350" kern="1200" dirty="0">
                <a:solidFill>
                  <a:srgbClr val="1E1E1E"/>
                </a:solidFill>
                <a:latin typeface="Arial" panose="020B0604020202020204"/>
                <a:ea typeface="+mn-ea"/>
                <a:cs typeface="+mn-cs"/>
              </a:endParaRPr>
            </a:p>
          </p:txBody>
        </p:sp>
        <p:sp>
          <p:nvSpPr>
            <p:cNvPr id="72" name="Freeform 18">
              <a:extLst>
                <a:ext uri="{FF2B5EF4-FFF2-40B4-BE49-F238E27FC236}">
                  <a16:creationId xmlns:a16="http://schemas.microsoft.com/office/drawing/2014/main" id="{31011124-FA9F-4C8C-BDDB-3B9087316301}"/>
                </a:ext>
              </a:extLst>
            </p:cNvPr>
            <p:cNvSpPr>
              <a:spLocks/>
            </p:cNvSpPr>
            <p:nvPr/>
          </p:nvSpPr>
          <p:spPr bwMode="auto">
            <a:xfrm>
              <a:off x="3842" y="196"/>
              <a:ext cx="58" cy="63"/>
            </a:xfrm>
            <a:custGeom>
              <a:avLst/>
              <a:gdLst>
                <a:gd name="T0" fmla="*/ 3 w 47"/>
                <a:gd name="T1" fmla="*/ 8 h 51"/>
                <a:gd name="T2" fmla="*/ 6 w 47"/>
                <a:gd name="T3" fmla="*/ 0 h 51"/>
                <a:gd name="T4" fmla="*/ 41 w 47"/>
                <a:gd name="T5" fmla="*/ 0 h 51"/>
                <a:gd name="T6" fmla="*/ 44 w 47"/>
                <a:gd name="T7" fmla="*/ 8 h 51"/>
                <a:gd name="T8" fmla="*/ 32 w 47"/>
                <a:gd name="T9" fmla="*/ 44 h 51"/>
                <a:gd name="T10" fmla="*/ 23 w 47"/>
                <a:gd name="T11" fmla="*/ 51 h 51"/>
                <a:gd name="T12" fmla="*/ 15 w 47"/>
                <a:gd name="T13" fmla="*/ 45 h 51"/>
                <a:gd name="T14" fmla="*/ 3 w 47"/>
                <a:gd name="T15" fmla="*/ 8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1">
                  <a:moveTo>
                    <a:pt x="3" y="8"/>
                  </a:moveTo>
                  <a:cubicBezTo>
                    <a:pt x="4" y="5"/>
                    <a:pt x="5" y="2"/>
                    <a:pt x="6" y="0"/>
                  </a:cubicBezTo>
                  <a:cubicBezTo>
                    <a:pt x="17" y="5"/>
                    <a:pt x="30" y="5"/>
                    <a:pt x="41" y="0"/>
                  </a:cubicBezTo>
                  <a:cubicBezTo>
                    <a:pt x="42" y="2"/>
                    <a:pt x="43" y="5"/>
                    <a:pt x="44" y="8"/>
                  </a:cubicBezTo>
                  <a:cubicBezTo>
                    <a:pt x="47" y="23"/>
                    <a:pt x="39" y="38"/>
                    <a:pt x="32" y="44"/>
                  </a:cubicBezTo>
                  <a:cubicBezTo>
                    <a:pt x="31" y="46"/>
                    <a:pt x="26" y="51"/>
                    <a:pt x="23" y="51"/>
                  </a:cubicBezTo>
                  <a:cubicBezTo>
                    <a:pt x="21" y="50"/>
                    <a:pt x="20" y="49"/>
                    <a:pt x="15" y="45"/>
                  </a:cubicBezTo>
                  <a:cubicBezTo>
                    <a:pt x="8" y="39"/>
                    <a:pt x="0" y="23"/>
                    <a:pt x="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l" defTabSz="685800" rtl="0">
                <a:defRPr/>
              </a:pPr>
              <a:endParaRPr lang="en-US" sz="1350" kern="1200" dirty="0">
                <a:solidFill>
                  <a:srgbClr val="1E1E1E"/>
                </a:solidFill>
                <a:latin typeface="Arial" panose="020B0604020202020204"/>
                <a:ea typeface="+mn-ea"/>
                <a:cs typeface="+mn-cs"/>
              </a:endParaRPr>
            </a:p>
          </p:txBody>
        </p:sp>
        <p:sp>
          <p:nvSpPr>
            <p:cNvPr id="74" name="Freeform 19">
              <a:extLst>
                <a:ext uri="{FF2B5EF4-FFF2-40B4-BE49-F238E27FC236}">
                  <a16:creationId xmlns:a16="http://schemas.microsoft.com/office/drawing/2014/main" id="{CC2157EB-EDC3-4C40-9C8F-50523DEFAAD3}"/>
                </a:ext>
              </a:extLst>
            </p:cNvPr>
            <p:cNvSpPr>
              <a:spLocks/>
            </p:cNvSpPr>
            <p:nvPr/>
          </p:nvSpPr>
          <p:spPr bwMode="auto">
            <a:xfrm>
              <a:off x="3775" y="196"/>
              <a:ext cx="61" cy="62"/>
            </a:xfrm>
            <a:custGeom>
              <a:avLst/>
              <a:gdLst>
                <a:gd name="T0" fmla="*/ 0 w 50"/>
                <a:gd name="T1" fmla="*/ 14 h 50"/>
                <a:gd name="T2" fmla="*/ 14 w 50"/>
                <a:gd name="T3" fmla="*/ 14 h 50"/>
                <a:gd name="T4" fmla="*/ 14 w 50"/>
                <a:gd name="T5" fmla="*/ 0 h 50"/>
                <a:gd name="T6" fmla="*/ 36 w 50"/>
                <a:gd name="T7" fmla="*/ 0 h 50"/>
                <a:gd name="T8" fmla="*/ 36 w 50"/>
                <a:gd name="T9" fmla="*/ 14 h 50"/>
                <a:gd name="T10" fmla="*/ 50 w 50"/>
                <a:gd name="T11" fmla="*/ 14 h 50"/>
                <a:gd name="T12" fmla="*/ 50 w 50"/>
                <a:gd name="T13" fmla="*/ 36 h 50"/>
                <a:gd name="T14" fmla="*/ 36 w 50"/>
                <a:gd name="T15" fmla="*/ 36 h 50"/>
                <a:gd name="T16" fmla="*/ 36 w 50"/>
                <a:gd name="T17" fmla="*/ 50 h 50"/>
                <a:gd name="T18" fmla="*/ 14 w 50"/>
                <a:gd name="T19" fmla="*/ 50 h 50"/>
                <a:gd name="T20" fmla="*/ 14 w 50"/>
                <a:gd name="T21" fmla="*/ 36 h 50"/>
                <a:gd name="T22" fmla="*/ 0 w 50"/>
                <a:gd name="T23" fmla="*/ 36 h 50"/>
                <a:gd name="T24" fmla="*/ 0 w 50"/>
                <a:gd name="T25" fmla="*/ 1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50">
                  <a:moveTo>
                    <a:pt x="0" y="14"/>
                  </a:moveTo>
                  <a:cubicBezTo>
                    <a:pt x="5" y="14"/>
                    <a:pt x="9" y="14"/>
                    <a:pt x="14" y="14"/>
                  </a:cubicBezTo>
                  <a:cubicBezTo>
                    <a:pt x="14" y="9"/>
                    <a:pt x="14" y="5"/>
                    <a:pt x="14" y="0"/>
                  </a:cubicBezTo>
                  <a:cubicBezTo>
                    <a:pt x="21" y="0"/>
                    <a:pt x="29" y="0"/>
                    <a:pt x="36" y="0"/>
                  </a:cubicBezTo>
                  <a:cubicBezTo>
                    <a:pt x="36" y="5"/>
                    <a:pt x="36" y="9"/>
                    <a:pt x="36" y="14"/>
                  </a:cubicBezTo>
                  <a:cubicBezTo>
                    <a:pt x="41" y="14"/>
                    <a:pt x="46" y="14"/>
                    <a:pt x="50" y="14"/>
                  </a:cubicBezTo>
                  <a:cubicBezTo>
                    <a:pt x="50" y="21"/>
                    <a:pt x="50" y="29"/>
                    <a:pt x="50" y="36"/>
                  </a:cubicBezTo>
                  <a:cubicBezTo>
                    <a:pt x="46" y="36"/>
                    <a:pt x="41" y="36"/>
                    <a:pt x="36" y="36"/>
                  </a:cubicBezTo>
                  <a:cubicBezTo>
                    <a:pt x="36" y="41"/>
                    <a:pt x="36" y="46"/>
                    <a:pt x="36" y="50"/>
                  </a:cubicBezTo>
                  <a:cubicBezTo>
                    <a:pt x="29" y="50"/>
                    <a:pt x="21" y="50"/>
                    <a:pt x="14" y="50"/>
                  </a:cubicBezTo>
                  <a:cubicBezTo>
                    <a:pt x="14" y="45"/>
                    <a:pt x="14" y="41"/>
                    <a:pt x="14" y="36"/>
                  </a:cubicBezTo>
                  <a:cubicBezTo>
                    <a:pt x="9" y="36"/>
                    <a:pt x="5" y="36"/>
                    <a:pt x="0" y="36"/>
                  </a:cubicBezTo>
                  <a:cubicBezTo>
                    <a:pt x="0" y="29"/>
                    <a:pt x="0" y="21"/>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l" defTabSz="685800" rtl="0">
                <a:defRPr/>
              </a:pPr>
              <a:endParaRPr lang="en-US" sz="1350" kern="1200" dirty="0">
                <a:solidFill>
                  <a:srgbClr val="1E1E1E"/>
                </a:solidFill>
                <a:latin typeface="Arial" panose="020B0604020202020204"/>
                <a:ea typeface="+mn-ea"/>
                <a:cs typeface="+mn-cs"/>
              </a:endParaRPr>
            </a:p>
          </p:txBody>
        </p:sp>
      </p:grpSp>
      <p:sp>
        <p:nvSpPr>
          <p:cNvPr id="76" name="TextBox 75">
            <a:extLst>
              <a:ext uri="{FF2B5EF4-FFF2-40B4-BE49-F238E27FC236}">
                <a16:creationId xmlns:a16="http://schemas.microsoft.com/office/drawing/2014/main" id="{84E0EA1A-B832-4D75-99A5-04E193459B3E}"/>
              </a:ext>
            </a:extLst>
          </p:cNvPr>
          <p:cNvSpPr txBox="1"/>
          <p:nvPr/>
        </p:nvSpPr>
        <p:spPr>
          <a:xfrm>
            <a:off x="1345431" y="3797722"/>
            <a:ext cx="1882510" cy="285078"/>
          </a:xfrm>
          <a:prstGeom prst="rect">
            <a:avLst/>
          </a:prstGeom>
          <a:noFill/>
        </p:spPr>
        <p:txBody>
          <a:bodyPr wrap="square" lIns="0" tIns="0" rIns="0" bIns="0" rtlCol="0">
            <a:spAutoFit/>
          </a:bodyPr>
          <a:lstStyle/>
          <a:p>
            <a:pPr algn="l" defTabSz="685800" rtl="0">
              <a:lnSpc>
                <a:spcPct val="95000"/>
              </a:lnSpc>
              <a:spcBef>
                <a:spcPts val="300"/>
              </a:spcBef>
              <a:defRPr/>
            </a:pPr>
            <a:r>
              <a:rPr lang="en-US" sz="900" kern="1200" dirty="0">
                <a:solidFill>
                  <a:srgbClr val="005587"/>
                </a:solidFill>
                <a:latin typeface="Arial" panose="020B0604020202020204"/>
                <a:ea typeface="Al Bayan Plain" charset="-78"/>
                <a:cs typeface="Al Bayan Plain" charset="-78"/>
              </a:rPr>
              <a:t>TEXT</a:t>
            </a:r>
            <a:r>
              <a:rPr lang="en-US" sz="1050" kern="1200" dirty="0">
                <a:solidFill>
                  <a:srgbClr val="005587"/>
                </a:solidFill>
                <a:latin typeface="Arial Black" panose="020B0A04020102020204" pitchFamily="34" charset="0"/>
                <a:ea typeface="Al Bayan Plain" charset="-78"/>
                <a:cs typeface="Al Bayan Plain" charset="-78"/>
              </a:rPr>
              <a:t> </a:t>
            </a:r>
            <a:r>
              <a:rPr lang="en-US" sz="1050" b="1" kern="1200" dirty="0">
                <a:solidFill>
                  <a:srgbClr val="005587"/>
                </a:solidFill>
                <a:latin typeface="Arial Black" panose="020B0A04020102020204" pitchFamily="34" charset="0"/>
                <a:ea typeface="Al Bayan Plain" charset="-78"/>
                <a:cs typeface="Al Bayan Plain" charset="-78"/>
              </a:rPr>
              <a:t>BCBSTX</a:t>
            </a:r>
            <a:r>
              <a:rPr lang="en-US" sz="1050" kern="1200" dirty="0">
                <a:solidFill>
                  <a:srgbClr val="005587"/>
                </a:solidFill>
                <a:latin typeface="Arial Black" panose="020B0A04020102020204" pitchFamily="34" charset="0"/>
                <a:ea typeface="Al Bayan Plain" charset="-78"/>
                <a:cs typeface="Al Bayan Plain" charset="-78"/>
              </a:rPr>
              <a:t> </a:t>
            </a:r>
            <a:r>
              <a:rPr lang="en-US" sz="900" kern="1200" dirty="0">
                <a:solidFill>
                  <a:srgbClr val="005587"/>
                </a:solidFill>
                <a:latin typeface="Arial" panose="020B0604020202020204"/>
                <a:ea typeface="Al Bayan Plain" charset="-78"/>
                <a:cs typeface="Al Bayan Plain" charset="-78"/>
              </a:rPr>
              <a:t>TO </a:t>
            </a:r>
            <a:r>
              <a:rPr lang="en-US" sz="1050" kern="1200" dirty="0">
                <a:solidFill>
                  <a:srgbClr val="005587"/>
                </a:solidFill>
                <a:latin typeface="Arial Black" panose="020B0A04020102020204" pitchFamily="34" charset="0"/>
                <a:ea typeface="+mn-ea"/>
                <a:cs typeface="Al Bayan Plain" charset="-78"/>
              </a:rPr>
              <a:t>33633</a:t>
            </a:r>
            <a:br>
              <a:rPr lang="en-US" sz="1050" kern="1200" dirty="0">
                <a:solidFill>
                  <a:srgbClr val="005587"/>
                </a:solidFill>
                <a:latin typeface="Arial Black" panose="020B0A04020102020204" pitchFamily="34" charset="0"/>
                <a:ea typeface="+mn-ea"/>
                <a:cs typeface="Al Bayan Plain" charset="-78"/>
              </a:rPr>
            </a:br>
            <a:r>
              <a:rPr lang="en-US" sz="900" kern="1200" dirty="0">
                <a:solidFill>
                  <a:srgbClr val="005587"/>
                </a:solidFill>
                <a:latin typeface="Arial" panose="020B0604020202020204"/>
                <a:ea typeface="Al Bayan Plain" charset="-78"/>
                <a:cs typeface="Al Bayan Plain" charset="-78"/>
              </a:rPr>
              <a:t>TO DOWNLOAD THE APP</a:t>
            </a:r>
          </a:p>
        </p:txBody>
      </p:sp>
      <p:sp>
        <p:nvSpPr>
          <p:cNvPr id="77" name="Text Placeholder 5">
            <a:extLst>
              <a:ext uri="{FF2B5EF4-FFF2-40B4-BE49-F238E27FC236}">
                <a16:creationId xmlns:a16="http://schemas.microsoft.com/office/drawing/2014/main" id="{33A9F582-0332-4BA3-B92F-2726D0A146FA}"/>
              </a:ext>
            </a:extLst>
          </p:cNvPr>
          <p:cNvSpPr txBox="1">
            <a:spLocks/>
          </p:cNvSpPr>
          <p:nvPr/>
        </p:nvSpPr>
        <p:spPr>
          <a:xfrm>
            <a:off x="3414715" y="4997044"/>
            <a:ext cx="2314575" cy="171450"/>
          </a:xfrm>
          <a:prstGeom prst="rect">
            <a:avLst/>
          </a:prstGeom>
        </p:spPr>
        <p:txBody>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200" kern="600" baseline="0">
                <a:solidFill>
                  <a:schemeClr val="tx1"/>
                </a:solidFill>
                <a:latin typeface="+mn-lt"/>
                <a:ea typeface="+mn-ea"/>
                <a:cs typeface="+mn-cs"/>
              </a:defRPr>
            </a:lvl1pPr>
            <a:lvl2pPr marL="411480" indent="-182880" algn="l" defTabSz="685800" rtl="0" eaLnBrk="1" latinLnBrk="0" hangingPunct="1">
              <a:lnSpc>
                <a:spcPct val="100000"/>
              </a:lnSpc>
              <a:spcBef>
                <a:spcPts val="0"/>
              </a:spcBef>
              <a:spcAft>
                <a:spcPts val="600"/>
              </a:spcAft>
              <a:buClr>
                <a:schemeClr val="accent3">
                  <a:lumMod val="75000"/>
                </a:schemeClr>
              </a:buClr>
              <a:buFont typeface="Arial" panose="020B0604020202020204" pitchFamily="34" charset="0"/>
              <a:buChar char="•"/>
              <a:defRPr sz="18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514265">
              <a:spcBef>
                <a:spcPts val="0"/>
              </a:spcBef>
              <a:spcAft>
                <a:spcPts val="0"/>
              </a:spcAft>
              <a:buClrTx/>
              <a:buNone/>
              <a:defRPr/>
            </a:pPr>
            <a:r>
              <a:rPr lang="en-US" sz="450" kern="1200" dirty="0">
                <a:solidFill>
                  <a:srgbClr val="FFFFFF">
                    <a:lumMod val="75000"/>
                  </a:srgbClr>
                </a:solidFill>
                <a:latin typeface="Arial" panose="020B0604020202020204"/>
                <a:sym typeface="Arial"/>
              </a:rPr>
              <a:t>CONFIDENTIAL AND PROPRIETARY</a:t>
            </a:r>
          </a:p>
        </p:txBody>
      </p:sp>
    </p:spTree>
    <p:extLst>
      <p:ext uri="{BB962C8B-B14F-4D97-AF65-F5344CB8AC3E}">
        <p14:creationId xmlns:p14="http://schemas.microsoft.com/office/powerpoint/2010/main" val="51998008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873A11-62E8-D2E2-2BDD-1934F265A14C}"/>
              </a:ext>
            </a:extLst>
          </p:cNvPr>
          <p:cNvSpPr>
            <a:spLocks noGrp="1"/>
          </p:cNvSpPr>
          <p:nvPr>
            <p:ph type="body" sz="quarter" idx="15"/>
          </p:nvPr>
        </p:nvSpPr>
        <p:spPr/>
        <p:txBody>
          <a:bodyPr/>
          <a:lstStyle/>
          <a:p>
            <a:r>
              <a:rPr lang="en-US" dirty="0"/>
              <a:t>Dental Coverage (BCBS)</a:t>
            </a:r>
          </a:p>
        </p:txBody>
      </p:sp>
      <p:sp>
        <p:nvSpPr>
          <p:cNvPr id="4" name="Title 3">
            <a:extLst>
              <a:ext uri="{FF2B5EF4-FFF2-40B4-BE49-F238E27FC236}">
                <a16:creationId xmlns:a16="http://schemas.microsoft.com/office/drawing/2014/main" id="{34659A53-7C93-688D-31D4-4BE58822A09D}"/>
              </a:ext>
            </a:extLst>
          </p:cNvPr>
          <p:cNvSpPr>
            <a:spLocks noGrp="1"/>
          </p:cNvSpPr>
          <p:nvPr>
            <p:ph type="title" idx="4294967295"/>
          </p:nvPr>
        </p:nvSpPr>
        <p:spPr>
          <a:xfrm>
            <a:off x="0" y="-388938"/>
            <a:ext cx="0" cy="0"/>
          </a:xfrm>
        </p:spPr>
        <p:txBody>
          <a:bodyPr/>
          <a:lstStyle/>
          <a:p>
            <a:br>
              <a:rPr lang="en-US" kern="1200" dirty="0">
                <a:solidFill>
                  <a:srgbClr val="00558C"/>
                </a:solidFill>
                <a:latin typeface="Arial Narrow" panose="020B0606020202030204" pitchFamily="34" charset="0"/>
              </a:rPr>
            </a:br>
            <a:endParaRPr lang="en-US" dirty="0"/>
          </a:p>
        </p:txBody>
      </p:sp>
      <p:pic>
        <p:nvPicPr>
          <p:cNvPr id="6" name="Graphic 5" descr="Dental Care outline">
            <a:extLst>
              <a:ext uri="{FF2B5EF4-FFF2-40B4-BE49-F238E27FC236}">
                <a16:creationId xmlns:a16="http://schemas.microsoft.com/office/drawing/2014/main" id="{B496637B-5C51-4802-B601-7C9547D2EB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4342" y="3444703"/>
            <a:ext cx="638056" cy="638056"/>
          </a:xfrm>
          <a:prstGeom prst="rect">
            <a:avLst/>
          </a:prstGeom>
        </p:spPr>
      </p:pic>
      <p:pic>
        <p:nvPicPr>
          <p:cNvPr id="7" name="Graphic 6" descr="Toothbrush outline">
            <a:extLst>
              <a:ext uri="{FF2B5EF4-FFF2-40B4-BE49-F238E27FC236}">
                <a16:creationId xmlns:a16="http://schemas.microsoft.com/office/drawing/2014/main" id="{CF50250E-7EED-451C-9BC5-99E3A82CB4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6454" y="2498381"/>
            <a:ext cx="638056" cy="638056"/>
          </a:xfrm>
          <a:prstGeom prst="rect">
            <a:avLst/>
          </a:prstGeom>
        </p:spPr>
      </p:pic>
      <p:pic>
        <p:nvPicPr>
          <p:cNvPr id="8" name="Graphic 7" descr="Toothpaste outline">
            <a:extLst>
              <a:ext uri="{FF2B5EF4-FFF2-40B4-BE49-F238E27FC236}">
                <a16:creationId xmlns:a16="http://schemas.microsoft.com/office/drawing/2014/main" id="{07992043-A840-4E53-BB79-0CBC93E80A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4342" y="1572355"/>
            <a:ext cx="638056" cy="638056"/>
          </a:xfrm>
          <a:prstGeom prst="rect">
            <a:avLst/>
          </a:prstGeom>
        </p:spPr>
      </p:pic>
      <p:pic>
        <p:nvPicPr>
          <p:cNvPr id="9" name="Graphic 8" descr="Orthodontics with solid fill">
            <a:extLst>
              <a:ext uri="{FF2B5EF4-FFF2-40B4-BE49-F238E27FC236}">
                <a16:creationId xmlns:a16="http://schemas.microsoft.com/office/drawing/2014/main" id="{5130CA4C-64E8-42F5-BD78-0F4E975E3DB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9063" y="4286369"/>
            <a:ext cx="638056" cy="638056"/>
          </a:xfrm>
          <a:prstGeom prst="rect">
            <a:avLst/>
          </a:prstGeom>
        </p:spPr>
      </p:pic>
      <p:graphicFrame>
        <p:nvGraphicFramePr>
          <p:cNvPr id="11" name="Table 10">
            <a:extLst>
              <a:ext uri="{FF2B5EF4-FFF2-40B4-BE49-F238E27FC236}">
                <a16:creationId xmlns:a16="http://schemas.microsoft.com/office/drawing/2014/main" id="{9FFADBC4-4858-43D5-BEED-3A8DA9F5C4CA}"/>
              </a:ext>
            </a:extLst>
          </p:cNvPr>
          <p:cNvGraphicFramePr>
            <a:graphicFrameLocks noGrp="1"/>
          </p:cNvGraphicFramePr>
          <p:nvPr>
            <p:extLst>
              <p:ext uri="{D42A27DB-BD31-4B8C-83A1-F6EECF244321}">
                <p14:modId xmlns:p14="http://schemas.microsoft.com/office/powerpoint/2010/main" val="1884404048"/>
              </p:ext>
            </p:extLst>
          </p:nvPr>
        </p:nvGraphicFramePr>
        <p:xfrm>
          <a:off x="1160416" y="1051560"/>
          <a:ext cx="7528561" cy="3940929"/>
        </p:xfrm>
        <a:graphic>
          <a:graphicData uri="http://schemas.openxmlformats.org/drawingml/2006/table">
            <a:tbl>
              <a:tblPr/>
              <a:tblGrid>
                <a:gridCol w="3259709">
                  <a:extLst>
                    <a:ext uri="{9D8B030D-6E8A-4147-A177-3AD203B41FA5}">
                      <a16:colId xmlns:a16="http://schemas.microsoft.com/office/drawing/2014/main" val="3526337212"/>
                    </a:ext>
                  </a:extLst>
                </a:gridCol>
                <a:gridCol w="2134426">
                  <a:extLst>
                    <a:ext uri="{9D8B030D-6E8A-4147-A177-3AD203B41FA5}">
                      <a16:colId xmlns:a16="http://schemas.microsoft.com/office/drawing/2014/main" val="1152315778"/>
                    </a:ext>
                  </a:extLst>
                </a:gridCol>
                <a:gridCol w="2134426">
                  <a:extLst>
                    <a:ext uri="{9D8B030D-6E8A-4147-A177-3AD203B41FA5}">
                      <a16:colId xmlns:a16="http://schemas.microsoft.com/office/drawing/2014/main" val="3273761511"/>
                    </a:ext>
                  </a:extLst>
                </a:gridCol>
              </a:tblGrid>
              <a:tr h="261489">
                <a:tc>
                  <a:txBody>
                    <a:bodyPr/>
                    <a:lstStyle/>
                    <a:p>
                      <a:pPr algn="l" fontAlgn="b"/>
                      <a:endParaRPr lang="en-US" sz="1400" b="0" i="0" u="none" strike="noStrike" dirty="0">
                        <a:solidFill>
                          <a:srgbClr val="000000"/>
                        </a:solidFill>
                        <a:effectLst/>
                        <a:latin typeface="+mj-lt"/>
                      </a:endParaRPr>
                    </a:p>
                  </a:txBody>
                  <a:tcPr marL="3509" marR="3509" marT="3509"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chemeClr val="bg1"/>
                          </a:solidFill>
                          <a:effectLst/>
                          <a:latin typeface="+mj-lt"/>
                        </a:rPr>
                        <a:t>PPO - Low</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17F"/>
                    </a:solidFill>
                  </a:tcPr>
                </a:tc>
                <a:tc>
                  <a:txBody>
                    <a:bodyPr/>
                    <a:lstStyle/>
                    <a:p>
                      <a:pPr algn="ctr" fontAlgn="b"/>
                      <a:r>
                        <a:rPr lang="en-US" sz="1400" b="1" i="0" u="none" strike="noStrike" dirty="0">
                          <a:solidFill>
                            <a:schemeClr val="bg1"/>
                          </a:solidFill>
                          <a:effectLst/>
                          <a:latin typeface="+mj-lt"/>
                        </a:rPr>
                        <a:t>PPO - High</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17F"/>
                    </a:solidFill>
                  </a:tcPr>
                </a:tc>
                <a:extLst>
                  <a:ext uri="{0D108BD9-81ED-4DB2-BD59-A6C34878D82A}">
                    <a16:rowId xmlns:a16="http://schemas.microsoft.com/office/drawing/2014/main" val="2725498687"/>
                  </a:ext>
                </a:extLst>
              </a:tr>
              <a:tr h="224359">
                <a:tc>
                  <a:txBody>
                    <a:bodyPr/>
                    <a:lstStyle/>
                    <a:p>
                      <a:pPr algn="l" fontAlgn="ctr"/>
                      <a:r>
                        <a:rPr lang="en-US" sz="1400" b="1" i="0" u="none" strike="noStrike" dirty="0">
                          <a:solidFill>
                            <a:schemeClr val="bg1"/>
                          </a:solidFill>
                          <a:effectLst/>
                          <a:latin typeface="+mj-lt"/>
                        </a:rPr>
                        <a:t>Deductible (Per Person / Per Family)</a:t>
                      </a:r>
                    </a:p>
                  </a:txBody>
                  <a:tcPr marL="3509" marR="3509" marT="35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defTabSz="457200" eaLnBrk="1" fontAlgn="b" hangingPunct="1"/>
                      <a:r>
                        <a:rPr lang="en-US" sz="1400" b="0" i="0" u="none" strike="noStrike" dirty="0">
                          <a:solidFill>
                            <a:srgbClr val="000000"/>
                          </a:solidFill>
                          <a:effectLst/>
                          <a:latin typeface="+mj-lt"/>
                          <a:ea typeface="+mn-ea"/>
                          <a:cs typeface="+mn-cs"/>
                          <a:sym typeface="Source Sans Pro"/>
                        </a:rPr>
                        <a:t>$75/ $225</a:t>
                      </a:r>
                    </a:p>
                  </a:txBody>
                  <a:tcPr marL="3509" marR="3509" marT="35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tc>
                  <a:txBody>
                    <a:bodyPr/>
                    <a:lstStyle/>
                    <a:p>
                      <a:pPr algn="ctr" defTabSz="457200" eaLnBrk="1" fontAlgn="b" hangingPunct="1"/>
                      <a:r>
                        <a:rPr lang="en-US" sz="1400" b="0" i="0" u="none" strike="noStrike" dirty="0">
                          <a:solidFill>
                            <a:srgbClr val="000000"/>
                          </a:solidFill>
                          <a:effectLst/>
                          <a:latin typeface="+mj-lt"/>
                          <a:ea typeface="+mn-ea"/>
                          <a:cs typeface="+mn-cs"/>
                          <a:sym typeface="Source Sans Pro"/>
                        </a:rPr>
                        <a:t>$50/ $150</a:t>
                      </a:r>
                    </a:p>
                  </a:txBody>
                  <a:tcPr marL="3509" marR="3509" marT="35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4153179553"/>
                  </a:ext>
                </a:extLst>
              </a:tr>
              <a:tr h="261489">
                <a:tc>
                  <a:txBody>
                    <a:bodyPr/>
                    <a:lstStyle/>
                    <a:p>
                      <a:pPr algn="l" fontAlgn="ctr"/>
                      <a:r>
                        <a:rPr lang="en-US" sz="1400" b="1" i="0" u="none" strike="noStrike" dirty="0">
                          <a:solidFill>
                            <a:schemeClr val="bg1"/>
                          </a:solidFill>
                          <a:effectLst/>
                          <a:latin typeface="+mj-lt"/>
                        </a:rPr>
                        <a:t>Benefit Maximum per person</a:t>
                      </a:r>
                    </a:p>
                  </a:txBody>
                  <a:tcPr marL="3509" marR="3509" marT="35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defTabSz="457200" eaLnBrk="1" fontAlgn="b" hangingPunct="1"/>
                      <a:r>
                        <a:rPr lang="en-US" sz="1400" b="0" i="0" u="none" strike="noStrike" dirty="0">
                          <a:solidFill>
                            <a:srgbClr val="000000"/>
                          </a:solidFill>
                          <a:effectLst/>
                          <a:latin typeface="+mj-lt"/>
                          <a:ea typeface="+mn-ea"/>
                          <a:cs typeface="+mn-cs"/>
                          <a:sym typeface="Source Sans Pro"/>
                        </a:rPr>
                        <a:t>$750</a:t>
                      </a:r>
                    </a:p>
                  </a:txBody>
                  <a:tcPr marL="3509" marR="3509" marT="35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tc>
                  <a:txBody>
                    <a:bodyPr/>
                    <a:lstStyle/>
                    <a:p>
                      <a:pPr algn="ctr" fontAlgn="b"/>
                      <a:r>
                        <a:rPr lang="en-US" sz="1400" b="0" i="0" u="none" strike="noStrike" dirty="0">
                          <a:solidFill>
                            <a:srgbClr val="000000"/>
                          </a:solidFill>
                          <a:effectLst/>
                          <a:latin typeface="+mj-lt"/>
                          <a:ea typeface="+mn-ea"/>
                          <a:cs typeface="+mn-cs"/>
                          <a:sym typeface="Source Sans Pro"/>
                        </a:rPr>
                        <a:t>$5,000</a:t>
                      </a:r>
                    </a:p>
                  </a:txBody>
                  <a:tcPr marL="3509" marR="3509" marT="35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2629457375"/>
                  </a:ext>
                </a:extLst>
              </a:tr>
              <a:tr h="261489">
                <a:tc>
                  <a:txBody>
                    <a:bodyPr/>
                    <a:lstStyle/>
                    <a:p>
                      <a:pPr algn="l" rtl="0" fontAlgn="ctr"/>
                      <a:r>
                        <a:rPr lang="en-US" sz="1400" b="1" i="0" u="none" strike="noStrike" dirty="0">
                          <a:solidFill>
                            <a:schemeClr val="bg1"/>
                          </a:solidFill>
                          <a:effectLst/>
                          <a:latin typeface="+mj-lt"/>
                        </a:rPr>
                        <a:t>Preventive </a:t>
                      </a:r>
                    </a:p>
                  </a:txBody>
                  <a:tcPr marL="3509" marR="3509" marT="35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5"/>
                    </a:solidFill>
                  </a:tcPr>
                </a:tc>
                <a:tc rowSpan="2">
                  <a:txBody>
                    <a:bodyPr/>
                    <a:lstStyle/>
                    <a:p>
                      <a:pPr algn="ctr" rtl="0" fontAlgn="ctr"/>
                      <a:r>
                        <a:rPr lang="en-US" sz="1400" b="0" i="0" u="none" strike="noStrike" dirty="0">
                          <a:solidFill>
                            <a:srgbClr val="000000"/>
                          </a:solidFill>
                          <a:effectLst/>
                          <a:latin typeface="+mj-lt"/>
                        </a:rPr>
                        <a:t>Plan pays 80%</a:t>
                      </a:r>
                    </a:p>
                  </a:txBody>
                  <a:tcPr marL="3509" marR="3509" marT="35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j-lt"/>
                          <a:ea typeface="+mn-ea"/>
                          <a:cs typeface="+mn-cs"/>
                          <a:sym typeface="Source Sans Pro"/>
                        </a:rPr>
                        <a:t>Plan pays 100%</a:t>
                      </a:r>
                    </a:p>
                  </a:txBody>
                  <a:tcPr marL="3509" marR="3509" marT="35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433370592"/>
                  </a:ext>
                </a:extLst>
              </a:tr>
              <a:tr h="407617">
                <a:tc>
                  <a:txBody>
                    <a:bodyPr/>
                    <a:lstStyle/>
                    <a:p>
                      <a:pPr algn="l" rtl="0" fontAlgn="ctr"/>
                      <a:r>
                        <a:rPr lang="en-US" sz="1400" b="0" i="0" u="none" strike="noStrike" dirty="0">
                          <a:solidFill>
                            <a:schemeClr val="bg1"/>
                          </a:solidFill>
                          <a:effectLst/>
                          <a:latin typeface="+mj-lt"/>
                        </a:rPr>
                        <a:t>2 Exams Per Calendar Year, Fluoride Treatments, Sealants, X-rays, etc.</a:t>
                      </a:r>
                    </a:p>
                  </a:txBody>
                  <a:tcPr marL="3509" marR="3509" marT="35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5"/>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35962777"/>
                  </a:ext>
                </a:extLst>
              </a:tr>
              <a:tr h="261489">
                <a:tc>
                  <a:txBody>
                    <a:bodyPr/>
                    <a:lstStyle/>
                    <a:p>
                      <a:pPr algn="l" rtl="0" fontAlgn="ctr"/>
                      <a:r>
                        <a:rPr lang="en-US" sz="1400" b="1" i="0" u="none" strike="noStrike" dirty="0">
                          <a:solidFill>
                            <a:schemeClr val="bg1"/>
                          </a:solidFill>
                          <a:effectLst/>
                          <a:latin typeface="+mj-lt"/>
                        </a:rPr>
                        <a:t>Basic Dental</a:t>
                      </a:r>
                    </a:p>
                  </a:txBody>
                  <a:tcPr marL="3509" marR="3509" marT="35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5"/>
                    </a:solidFill>
                  </a:tcPr>
                </a:tc>
                <a:tc rowSpan="2">
                  <a:txBody>
                    <a:bodyPr/>
                    <a:lstStyle/>
                    <a:p>
                      <a:pPr algn="ctr" rtl="0" fontAlgn="ctr"/>
                      <a:r>
                        <a:rPr lang="en-US" sz="1400" b="0" i="0" u="none" strike="noStrike" dirty="0">
                          <a:solidFill>
                            <a:srgbClr val="000000"/>
                          </a:solidFill>
                          <a:effectLst/>
                          <a:latin typeface="+mj-lt"/>
                        </a:rPr>
                        <a:t>Plan pays 50%</a:t>
                      </a:r>
                    </a:p>
                  </a:txBody>
                  <a:tcPr marL="3509" marR="3509" marT="35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tc rowSpan="2">
                  <a:txBody>
                    <a:bodyPr/>
                    <a:lstStyle/>
                    <a:p>
                      <a:pPr algn="ctr" rtl="0" fontAlgn="ctr"/>
                      <a:r>
                        <a:rPr lang="en-US" sz="1400" b="0" i="0" u="none" strike="noStrike" dirty="0">
                          <a:solidFill>
                            <a:srgbClr val="000000"/>
                          </a:solidFill>
                          <a:effectLst/>
                          <a:latin typeface="+mj-lt"/>
                          <a:ea typeface="+mn-ea"/>
                          <a:cs typeface="+mn-cs"/>
                          <a:sym typeface="Source Sans Pro"/>
                        </a:rPr>
                        <a:t>Plan pays 80%</a:t>
                      </a:r>
                    </a:p>
                  </a:txBody>
                  <a:tcPr marL="3509" marR="3509" marT="35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2065044683"/>
                  </a:ext>
                </a:extLst>
              </a:tr>
              <a:tr h="609763">
                <a:tc>
                  <a:txBody>
                    <a:bodyPr/>
                    <a:lstStyle/>
                    <a:p>
                      <a:pPr algn="l" rtl="0" fontAlgn="ctr"/>
                      <a:r>
                        <a:rPr lang="en-US" sz="1400" b="0" i="0" u="none" strike="noStrike" dirty="0">
                          <a:solidFill>
                            <a:schemeClr val="bg1"/>
                          </a:solidFill>
                          <a:effectLst/>
                          <a:latin typeface="+mj-lt"/>
                        </a:rPr>
                        <a:t>Filling Restoration, Steel Crowns, Extractions, Anesthesia, Root Canal, Gum Disease, Oral Surgery, </a:t>
                      </a:r>
                      <a:r>
                        <a:rPr lang="en-US" sz="1400" b="0" i="0" u="none" strike="noStrike" dirty="0" err="1">
                          <a:solidFill>
                            <a:schemeClr val="bg1"/>
                          </a:solidFill>
                          <a:effectLst/>
                          <a:latin typeface="+mj-lt"/>
                        </a:rPr>
                        <a:t>etc</a:t>
                      </a:r>
                      <a:endParaRPr lang="en-US" sz="1400" b="0" i="0" u="none" strike="noStrike" dirty="0">
                        <a:solidFill>
                          <a:schemeClr val="bg1"/>
                        </a:solidFill>
                        <a:effectLst/>
                        <a:latin typeface="+mj-lt"/>
                      </a:endParaRPr>
                    </a:p>
                  </a:txBody>
                  <a:tcPr marL="3509" marR="3509" marT="35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5"/>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01083612"/>
                  </a:ext>
                </a:extLst>
              </a:tr>
              <a:tr h="261489">
                <a:tc>
                  <a:txBody>
                    <a:bodyPr/>
                    <a:lstStyle/>
                    <a:p>
                      <a:pPr algn="l" rtl="0" fontAlgn="ctr"/>
                      <a:r>
                        <a:rPr lang="en-US" sz="1400" b="1" i="0" u="none" strike="noStrike" dirty="0">
                          <a:solidFill>
                            <a:schemeClr val="bg1"/>
                          </a:solidFill>
                          <a:effectLst/>
                          <a:latin typeface="+mj-lt"/>
                        </a:rPr>
                        <a:t>Major Dental</a:t>
                      </a:r>
                    </a:p>
                  </a:txBody>
                  <a:tcPr marL="3509" marR="3509" marT="35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5"/>
                    </a:solidFill>
                  </a:tcPr>
                </a:tc>
                <a:tc rowSpan="2">
                  <a:txBody>
                    <a:bodyPr/>
                    <a:lstStyle/>
                    <a:p>
                      <a:pPr algn="ctr" rtl="0" fontAlgn="ctr"/>
                      <a:r>
                        <a:rPr lang="en-US" sz="1400" b="0" i="0" u="none" strike="noStrike" dirty="0">
                          <a:solidFill>
                            <a:srgbClr val="000000"/>
                          </a:solidFill>
                          <a:effectLst/>
                          <a:latin typeface="+mj-lt"/>
                        </a:rPr>
                        <a:t>Plan pays 25%</a:t>
                      </a:r>
                    </a:p>
                  </a:txBody>
                  <a:tcPr marL="3509" marR="3509" marT="35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tc rowSpan="2">
                  <a:txBody>
                    <a:bodyPr/>
                    <a:lstStyle/>
                    <a:p>
                      <a:pPr algn="ctr" rtl="0" fontAlgn="ctr"/>
                      <a:r>
                        <a:rPr lang="en-US" sz="1400" b="0" i="0" u="none" strike="noStrike" dirty="0">
                          <a:solidFill>
                            <a:srgbClr val="000000"/>
                          </a:solidFill>
                          <a:effectLst/>
                          <a:latin typeface="+mj-lt"/>
                          <a:ea typeface="+mn-ea"/>
                          <a:cs typeface="+mn-cs"/>
                          <a:sym typeface="Source Sans Pro"/>
                        </a:rPr>
                        <a:t>Plan pays 50%</a:t>
                      </a:r>
                    </a:p>
                  </a:txBody>
                  <a:tcPr marL="3509" marR="3509" marT="35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1647313673"/>
                  </a:ext>
                </a:extLst>
              </a:tr>
              <a:tr h="609763">
                <a:tc>
                  <a:txBody>
                    <a:bodyPr/>
                    <a:lstStyle/>
                    <a:p>
                      <a:pPr algn="l" rtl="0" fontAlgn="ctr"/>
                      <a:r>
                        <a:rPr lang="en-US" sz="1400" b="0" i="0" u="none" strike="noStrike" dirty="0">
                          <a:solidFill>
                            <a:schemeClr val="bg1"/>
                          </a:solidFill>
                          <a:effectLst/>
                          <a:latin typeface="+mj-lt"/>
                        </a:rPr>
                        <a:t>Space Maintainers, Crown Build-ups, Crowns, Bridges, Restorations, Dental Implants</a:t>
                      </a:r>
                    </a:p>
                  </a:txBody>
                  <a:tcPr marL="3509" marR="3509" marT="35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5"/>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620122036"/>
                  </a:ext>
                </a:extLst>
              </a:tr>
              <a:tr h="407617">
                <a:tc>
                  <a:txBody>
                    <a:bodyPr/>
                    <a:lstStyle/>
                    <a:p>
                      <a:pPr algn="l" rtl="0" fontAlgn="ctr"/>
                      <a:r>
                        <a:rPr lang="en-US" sz="1400" b="1" i="0" u="none" strike="noStrike" dirty="0">
                          <a:solidFill>
                            <a:schemeClr val="bg1"/>
                          </a:solidFill>
                          <a:effectLst/>
                          <a:latin typeface="+mj-lt"/>
                        </a:rPr>
                        <a:t>Orthodontia</a:t>
                      </a:r>
                    </a:p>
                    <a:p>
                      <a:pPr algn="l" rtl="0" fontAlgn="ctr"/>
                      <a:r>
                        <a:rPr lang="en-US" sz="1400" b="0" i="0" u="none" strike="noStrike">
                          <a:solidFill>
                            <a:schemeClr val="bg1"/>
                          </a:solidFill>
                          <a:effectLst/>
                          <a:latin typeface="+mj-lt"/>
                        </a:rPr>
                        <a:t>Children </a:t>
                      </a:r>
                      <a:r>
                        <a:rPr lang="en-US" sz="1400" b="0" i="0" u="none" strike="noStrike" dirty="0">
                          <a:solidFill>
                            <a:schemeClr val="bg1"/>
                          </a:solidFill>
                          <a:effectLst/>
                          <a:latin typeface="+mj-lt"/>
                        </a:rPr>
                        <a:t>up </a:t>
                      </a:r>
                      <a:r>
                        <a:rPr lang="en-US" sz="1400" b="0" i="0" u="none" strike="noStrike">
                          <a:solidFill>
                            <a:schemeClr val="bg1"/>
                          </a:solidFill>
                          <a:effectLst/>
                          <a:latin typeface="+mj-lt"/>
                        </a:rPr>
                        <a:t>to 19</a:t>
                      </a:r>
                      <a:endParaRPr lang="en-US" sz="1400" b="0" i="0" u="none" strike="noStrike" dirty="0">
                        <a:solidFill>
                          <a:schemeClr val="bg1"/>
                        </a:solidFill>
                        <a:effectLst/>
                        <a:latin typeface="+mj-lt"/>
                      </a:endParaRPr>
                    </a:p>
                  </a:txBody>
                  <a:tcPr marL="3509" marR="3509" marT="35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5"/>
                    </a:solidFill>
                  </a:tcPr>
                </a:tc>
                <a:tc rowSpan="2">
                  <a:txBody>
                    <a:bodyPr/>
                    <a:lstStyle/>
                    <a:p>
                      <a:pPr algn="ctr" rtl="0" fontAlgn="ctr"/>
                      <a:r>
                        <a:rPr lang="en-US" sz="1400" b="0" i="0" u="none" strike="noStrike">
                          <a:solidFill>
                            <a:srgbClr val="000000"/>
                          </a:solidFill>
                          <a:effectLst/>
                          <a:latin typeface="+mj-lt"/>
                        </a:rPr>
                        <a:t>No Benefit</a:t>
                      </a:r>
                    </a:p>
                  </a:txBody>
                  <a:tcPr marL="3509" marR="3509" marT="35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tc rowSpan="2">
                  <a:txBody>
                    <a:bodyPr/>
                    <a:lstStyle/>
                    <a:p>
                      <a:pPr algn="ctr" rtl="0" fontAlgn="ctr"/>
                      <a:r>
                        <a:rPr lang="en-US" sz="1400" b="0" i="0" u="none" strike="noStrike" dirty="0">
                          <a:solidFill>
                            <a:srgbClr val="000000"/>
                          </a:solidFill>
                          <a:effectLst/>
                          <a:latin typeface="+mj-lt"/>
                          <a:ea typeface="+mn-ea"/>
                          <a:cs typeface="+mn-cs"/>
                          <a:sym typeface="Source Sans Pro"/>
                        </a:rPr>
                        <a:t>Lifetime Maximum benefits of $1,000</a:t>
                      </a:r>
                    </a:p>
                  </a:txBody>
                  <a:tcPr marL="3509" marR="3509" marT="35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1737656098"/>
                  </a:ext>
                </a:extLst>
              </a:tr>
              <a:tr h="261489">
                <a:tc>
                  <a:txBody>
                    <a:bodyPr/>
                    <a:lstStyle/>
                    <a:p>
                      <a:pPr algn="l" rtl="0" fontAlgn="ctr"/>
                      <a:r>
                        <a:rPr lang="en-US" sz="1400" b="0" i="0" u="none" strike="noStrike" dirty="0">
                          <a:solidFill>
                            <a:schemeClr val="bg1"/>
                          </a:solidFill>
                          <a:effectLst/>
                          <a:latin typeface="+mj-lt"/>
                        </a:rPr>
                        <a:t>Installation, Treatment, Adjustment, etc.</a:t>
                      </a:r>
                    </a:p>
                  </a:txBody>
                  <a:tcPr marL="3509" marR="3509" marT="35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5"/>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01667276"/>
                  </a:ext>
                </a:extLst>
              </a:tr>
            </a:tbl>
          </a:graphicData>
        </a:graphic>
      </p:graphicFrame>
    </p:spTree>
    <p:extLst>
      <p:ext uri="{BB962C8B-B14F-4D97-AF65-F5344CB8AC3E}">
        <p14:creationId xmlns:p14="http://schemas.microsoft.com/office/powerpoint/2010/main" val="308992782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2C746D1-7F52-B8D6-FA56-962592D01C8C}"/>
              </a:ext>
            </a:extLst>
          </p:cNvPr>
          <p:cNvSpPr>
            <a:spLocks noGrp="1"/>
          </p:cNvSpPr>
          <p:nvPr>
            <p:ph type="body" sz="quarter" idx="10"/>
          </p:nvPr>
        </p:nvSpPr>
        <p:spPr/>
        <p:txBody>
          <a:bodyPr/>
          <a:lstStyle/>
          <a:p>
            <a:r>
              <a:rPr lang="en-US" dirty="0">
                <a:solidFill>
                  <a:schemeClr val="bg1"/>
                </a:solidFill>
              </a:rPr>
              <a:t>Superior Vision</a:t>
            </a:r>
          </a:p>
        </p:txBody>
      </p:sp>
      <p:sp>
        <p:nvSpPr>
          <p:cNvPr id="5" name="Text Placeholder 4">
            <a:extLst>
              <a:ext uri="{FF2B5EF4-FFF2-40B4-BE49-F238E27FC236}">
                <a16:creationId xmlns:a16="http://schemas.microsoft.com/office/drawing/2014/main" id="{1D4A9C46-FDDF-D763-EFE3-59213A4E8F91}"/>
              </a:ext>
            </a:extLst>
          </p:cNvPr>
          <p:cNvSpPr>
            <a:spLocks noGrp="1"/>
          </p:cNvSpPr>
          <p:nvPr>
            <p:ph type="body" sz="quarter" idx="11"/>
          </p:nvPr>
        </p:nvSpPr>
        <p:spPr/>
        <p:txBody>
          <a:bodyPr/>
          <a:lstStyle/>
          <a:p>
            <a:r>
              <a:rPr lang="en-US" dirty="0"/>
              <a:t>Vision Plan Highlights</a:t>
            </a:r>
          </a:p>
        </p:txBody>
      </p:sp>
    </p:spTree>
    <p:extLst>
      <p:ext uri="{BB962C8B-B14F-4D97-AF65-F5344CB8AC3E}">
        <p14:creationId xmlns:p14="http://schemas.microsoft.com/office/powerpoint/2010/main" val="273162051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2B99EC1-3EE8-1C4D-DEF0-28C1CBB7F26E}"/>
              </a:ext>
            </a:extLst>
          </p:cNvPr>
          <p:cNvSpPr>
            <a:spLocks noGrp="1"/>
          </p:cNvSpPr>
          <p:nvPr>
            <p:ph type="body" sz="quarter" idx="14"/>
          </p:nvPr>
        </p:nvSpPr>
        <p:spPr/>
        <p:txBody>
          <a:bodyPr/>
          <a:lstStyle/>
          <a:p>
            <a:endParaRPr lang="en-US"/>
          </a:p>
        </p:txBody>
      </p:sp>
      <p:sp>
        <p:nvSpPr>
          <p:cNvPr id="4" name="Title 3">
            <a:extLst>
              <a:ext uri="{FF2B5EF4-FFF2-40B4-BE49-F238E27FC236}">
                <a16:creationId xmlns:a16="http://schemas.microsoft.com/office/drawing/2014/main" id="{81B6D24E-645A-8410-0A40-CCF1ECEF7FD2}"/>
              </a:ext>
            </a:extLst>
          </p:cNvPr>
          <p:cNvSpPr>
            <a:spLocks noGrp="1"/>
          </p:cNvSpPr>
          <p:nvPr>
            <p:ph type="title"/>
          </p:nvPr>
        </p:nvSpPr>
        <p:spPr/>
        <p:txBody>
          <a:bodyPr/>
          <a:lstStyle/>
          <a:p>
            <a:r>
              <a:rPr lang="en-US" sz="3300" kern="1200" dirty="0">
                <a:latin typeface="Arial Narrow" panose="020B0606020202030204" pitchFamily="34" charset="0"/>
              </a:rPr>
              <a:t>   </a:t>
            </a:r>
            <a:endParaRPr lang="en-US" dirty="0"/>
          </a:p>
        </p:txBody>
      </p:sp>
      <p:graphicFrame>
        <p:nvGraphicFramePr>
          <p:cNvPr id="5" name="Table 4">
            <a:extLst>
              <a:ext uri="{FF2B5EF4-FFF2-40B4-BE49-F238E27FC236}">
                <a16:creationId xmlns:a16="http://schemas.microsoft.com/office/drawing/2014/main" id="{91A79B9B-5E55-42EE-B240-48438A89C44A}"/>
              </a:ext>
            </a:extLst>
          </p:cNvPr>
          <p:cNvGraphicFramePr>
            <a:graphicFrameLocks noGrp="1"/>
          </p:cNvGraphicFramePr>
          <p:nvPr>
            <p:extLst>
              <p:ext uri="{D42A27DB-BD31-4B8C-83A1-F6EECF244321}">
                <p14:modId xmlns:p14="http://schemas.microsoft.com/office/powerpoint/2010/main" val="1796378888"/>
              </p:ext>
            </p:extLst>
          </p:nvPr>
        </p:nvGraphicFramePr>
        <p:xfrm>
          <a:off x="1314637" y="1696336"/>
          <a:ext cx="7524563" cy="2981833"/>
        </p:xfrm>
        <a:graphic>
          <a:graphicData uri="http://schemas.openxmlformats.org/drawingml/2006/table">
            <a:tbl>
              <a:tblPr firstRow="1">
                <a:tableStyleId>{35758FB7-9AC5-4552-8A53-C91805E547FA}</a:tableStyleId>
              </a:tblPr>
              <a:tblGrid>
                <a:gridCol w="2315595">
                  <a:extLst>
                    <a:ext uri="{9D8B030D-6E8A-4147-A177-3AD203B41FA5}">
                      <a16:colId xmlns:a16="http://schemas.microsoft.com/office/drawing/2014/main" val="20000"/>
                    </a:ext>
                  </a:extLst>
                </a:gridCol>
                <a:gridCol w="2754526">
                  <a:extLst>
                    <a:ext uri="{9D8B030D-6E8A-4147-A177-3AD203B41FA5}">
                      <a16:colId xmlns:a16="http://schemas.microsoft.com/office/drawing/2014/main" val="20001"/>
                    </a:ext>
                  </a:extLst>
                </a:gridCol>
                <a:gridCol w="2454442">
                  <a:extLst>
                    <a:ext uri="{9D8B030D-6E8A-4147-A177-3AD203B41FA5}">
                      <a16:colId xmlns:a16="http://schemas.microsoft.com/office/drawing/2014/main" val="20002"/>
                    </a:ext>
                  </a:extLst>
                </a:gridCol>
              </a:tblGrid>
              <a:tr h="408456">
                <a:tc>
                  <a:txBody>
                    <a:bodyPr/>
                    <a:lstStyle/>
                    <a:p>
                      <a:pPr marL="0" marR="0" algn="ctr">
                        <a:spcBef>
                          <a:spcPts val="400"/>
                        </a:spcBef>
                        <a:spcAft>
                          <a:spcPts val="400"/>
                        </a:spcAft>
                      </a:pPr>
                      <a:r>
                        <a:rPr lang="en-US" sz="1400" b="1" kern="1400" spc="25" dirty="0">
                          <a:solidFill>
                            <a:schemeClr val="bg1"/>
                          </a:solidFill>
                        </a:rPr>
                        <a:t>Plan Feature</a:t>
                      </a:r>
                      <a:endParaRPr lang="en-US" sz="1400" b="1" i="0" kern="1400" spc="25" dirty="0">
                        <a:solidFill>
                          <a:schemeClr val="bg1"/>
                        </a:solidFill>
                        <a:latin typeface="+mj-lt"/>
                        <a:ea typeface="Times New Roman"/>
                        <a:cs typeface="Segoe UI" panose="020B0502040204020203" pitchFamily="34" charset="0"/>
                      </a:endParaRPr>
                    </a:p>
                  </a:txBody>
                  <a:tcPr marL="54431" marR="54431" marT="0" marB="0" anchor="ctr"/>
                </a:tc>
                <a:tc>
                  <a:txBody>
                    <a:bodyPr/>
                    <a:lstStyle/>
                    <a:p>
                      <a:pPr marL="0" marR="0" algn="ctr">
                        <a:spcBef>
                          <a:spcPts val="400"/>
                        </a:spcBef>
                        <a:spcAft>
                          <a:spcPts val="400"/>
                        </a:spcAft>
                      </a:pPr>
                      <a:r>
                        <a:rPr lang="en-US" sz="1400" b="1" kern="1400" spc="25" dirty="0">
                          <a:solidFill>
                            <a:schemeClr val="bg1"/>
                          </a:solidFill>
                        </a:rPr>
                        <a:t>In-Network Benefits</a:t>
                      </a:r>
                      <a:endParaRPr lang="en-US" sz="1400" b="1" i="0" kern="1400" spc="25" dirty="0">
                        <a:solidFill>
                          <a:schemeClr val="bg1"/>
                        </a:solidFill>
                        <a:latin typeface="+mj-lt"/>
                        <a:ea typeface="Times New Roman"/>
                        <a:cs typeface="Segoe UI" panose="020B0502040204020203" pitchFamily="34" charset="0"/>
                      </a:endParaRPr>
                    </a:p>
                  </a:txBody>
                  <a:tcPr marL="54431" marR="54431" marT="0" marB="0" anchor="ctr"/>
                </a:tc>
                <a:tc>
                  <a:txBody>
                    <a:bodyPr/>
                    <a:lstStyle/>
                    <a:p>
                      <a:pPr marL="0" marR="0" algn="ctr">
                        <a:spcBef>
                          <a:spcPts val="400"/>
                        </a:spcBef>
                        <a:spcAft>
                          <a:spcPts val="400"/>
                        </a:spcAft>
                      </a:pPr>
                      <a:r>
                        <a:rPr lang="en-US" sz="1400" b="1" kern="1400" spc="25" dirty="0">
                          <a:solidFill>
                            <a:schemeClr val="bg1"/>
                          </a:solidFill>
                        </a:rPr>
                        <a:t>Out-of-Network Reimbursement</a:t>
                      </a:r>
                      <a:endParaRPr lang="en-US" sz="1400" b="1" i="0" kern="1400" spc="25" dirty="0">
                        <a:solidFill>
                          <a:schemeClr val="bg1"/>
                        </a:solidFill>
                        <a:latin typeface="+mj-lt"/>
                        <a:ea typeface="Times New Roman"/>
                        <a:cs typeface="Segoe UI" panose="020B0502040204020203" pitchFamily="34" charset="0"/>
                      </a:endParaRPr>
                    </a:p>
                  </a:txBody>
                  <a:tcPr marL="54431" marR="54431" marT="0" marB="0" anchor="ctr"/>
                </a:tc>
                <a:extLst>
                  <a:ext uri="{0D108BD9-81ED-4DB2-BD59-A6C34878D82A}">
                    <a16:rowId xmlns:a16="http://schemas.microsoft.com/office/drawing/2014/main" val="10000"/>
                  </a:ext>
                </a:extLst>
              </a:tr>
              <a:tr h="634873">
                <a:tc>
                  <a:txBody>
                    <a:bodyPr/>
                    <a:lstStyle/>
                    <a:p>
                      <a:pPr marL="0" marR="0" algn="ctr">
                        <a:spcBef>
                          <a:spcPts val="0"/>
                        </a:spcBef>
                        <a:spcAft>
                          <a:spcPts val="0"/>
                        </a:spcAft>
                      </a:pPr>
                      <a:r>
                        <a:rPr lang="en-US" sz="1400" b="0" kern="1400" spc="50" dirty="0">
                          <a:solidFill>
                            <a:schemeClr val="tx1"/>
                          </a:solidFill>
                        </a:rPr>
                        <a:t>Eye Exam</a:t>
                      </a:r>
                      <a:endParaRPr lang="en-US" sz="1400" b="0" kern="1400" spc="25" dirty="0">
                        <a:solidFill>
                          <a:schemeClr val="tx1"/>
                        </a:solidFill>
                      </a:endParaRPr>
                    </a:p>
                    <a:p>
                      <a:pPr marL="0" marR="0" algn="ctr">
                        <a:spcBef>
                          <a:spcPts val="0"/>
                        </a:spcBef>
                        <a:spcAft>
                          <a:spcPts val="0"/>
                        </a:spcAft>
                      </a:pPr>
                      <a:r>
                        <a:rPr lang="en-US" sz="1400" b="0" kern="1400" spc="50" dirty="0">
                          <a:solidFill>
                            <a:schemeClr val="tx1"/>
                          </a:solidFill>
                        </a:rPr>
                        <a:t>(every 12 months)</a:t>
                      </a:r>
                      <a:endParaRPr lang="en-US" sz="1400" b="0" i="0" kern="1400" spc="25" dirty="0">
                        <a:solidFill>
                          <a:schemeClr val="tx1"/>
                        </a:solidFill>
                        <a:latin typeface="+mj-lt"/>
                        <a:ea typeface="Times New Roman"/>
                        <a:cs typeface="Segoe UI" panose="020B0502040204020203" pitchFamily="34" charset="0"/>
                      </a:endParaRPr>
                    </a:p>
                  </a:txBody>
                  <a:tcPr marL="54431" marR="54431" marT="0" marB="0" anchor="ctr"/>
                </a:tc>
                <a:tc>
                  <a:txBody>
                    <a:bodyPr/>
                    <a:lstStyle/>
                    <a:p>
                      <a:pPr marL="0" marR="0" algn="ctr">
                        <a:spcBef>
                          <a:spcPts val="0"/>
                        </a:spcBef>
                        <a:spcAft>
                          <a:spcPts val="0"/>
                        </a:spcAft>
                      </a:pPr>
                      <a:r>
                        <a:rPr lang="en-US" sz="1400" b="0" kern="1400" spc="50" dirty="0">
                          <a:solidFill>
                            <a:schemeClr val="tx1"/>
                          </a:solidFill>
                        </a:rPr>
                        <a:t>$10 Copay for </a:t>
                      </a:r>
                      <a:r>
                        <a:rPr lang="en-US" sz="1400" b="0" kern="1400" spc="50">
                          <a:solidFill>
                            <a:schemeClr val="tx1"/>
                          </a:solidFill>
                        </a:rPr>
                        <a:t>annual visit</a:t>
                      </a:r>
                      <a:endParaRPr lang="en-US" sz="1400" b="0" kern="1400" spc="50" dirty="0">
                        <a:solidFill>
                          <a:schemeClr val="tx1"/>
                        </a:solidFill>
                      </a:endParaRPr>
                    </a:p>
                  </a:txBody>
                  <a:tcPr marL="54431" marR="54431" marT="0" marB="0" anchor="ctr"/>
                </a:tc>
                <a:tc>
                  <a:txBody>
                    <a:bodyPr/>
                    <a:lstStyle/>
                    <a:p>
                      <a:pPr marL="0" marR="0" algn="ctr">
                        <a:spcBef>
                          <a:spcPts val="0"/>
                        </a:spcBef>
                        <a:spcAft>
                          <a:spcPts val="0"/>
                        </a:spcAft>
                      </a:pPr>
                      <a:r>
                        <a:rPr lang="en-US" sz="1400" b="0" kern="1400" spc="50" dirty="0">
                          <a:solidFill>
                            <a:schemeClr val="tx1"/>
                          </a:solidFill>
                        </a:rPr>
                        <a:t>Up to $42</a:t>
                      </a:r>
                      <a:endParaRPr lang="en-US" sz="1400" b="0" i="0" kern="1400" spc="25" dirty="0">
                        <a:solidFill>
                          <a:schemeClr val="tx1"/>
                        </a:solidFill>
                        <a:latin typeface="+mj-lt"/>
                        <a:ea typeface="Times New Roman"/>
                        <a:cs typeface="Segoe UI" panose="020B0502040204020203" pitchFamily="34" charset="0"/>
                      </a:endParaRPr>
                    </a:p>
                  </a:txBody>
                  <a:tcPr marL="54431" marR="54431" marT="0" marB="0" anchor="ctr"/>
                </a:tc>
                <a:extLst>
                  <a:ext uri="{0D108BD9-81ED-4DB2-BD59-A6C34878D82A}">
                    <a16:rowId xmlns:a16="http://schemas.microsoft.com/office/drawing/2014/main" val="10001"/>
                  </a:ext>
                </a:extLst>
              </a:tr>
              <a:tr h="816912">
                <a:tc>
                  <a:txBody>
                    <a:bodyPr/>
                    <a:lstStyle/>
                    <a:p>
                      <a:pPr marL="0" marR="0" algn="ctr">
                        <a:spcBef>
                          <a:spcPts val="0"/>
                        </a:spcBef>
                        <a:spcAft>
                          <a:spcPts val="0"/>
                        </a:spcAft>
                      </a:pPr>
                      <a:r>
                        <a:rPr lang="en-US" sz="1400" b="0" kern="1400" spc="50" dirty="0">
                          <a:solidFill>
                            <a:schemeClr val="tx1"/>
                          </a:solidFill>
                        </a:rPr>
                        <a:t>Lenses </a:t>
                      </a:r>
                      <a:endParaRPr lang="en-US" sz="1400" b="0" kern="1400" spc="25" dirty="0">
                        <a:solidFill>
                          <a:schemeClr val="tx1"/>
                        </a:solidFill>
                      </a:endParaRPr>
                    </a:p>
                    <a:p>
                      <a:pPr marL="0" marR="0" algn="ctr">
                        <a:spcBef>
                          <a:spcPts val="0"/>
                        </a:spcBef>
                        <a:spcAft>
                          <a:spcPts val="0"/>
                        </a:spcAft>
                      </a:pPr>
                      <a:r>
                        <a:rPr lang="en-US" sz="1400" b="0" kern="1400" spc="50" dirty="0">
                          <a:solidFill>
                            <a:schemeClr val="tx1"/>
                          </a:solidFill>
                        </a:rPr>
                        <a:t>(every 12 months)</a:t>
                      </a:r>
                      <a:endParaRPr lang="en-US" sz="1400" b="0" i="0" kern="1400" spc="25" dirty="0">
                        <a:solidFill>
                          <a:schemeClr val="tx1"/>
                        </a:solidFill>
                        <a:latin typeface="+mj-lt"/>
                        <a:ea typeface="Times New Roman"/>
                        <a:cs typeface="Segoe UI" panose="020B0502040204020203" pitchFamily="34" charset="0"/>
                      </a:endParaRPr>
                    </a:p>
                  </a:txBody>
                  <a:tcPr marL="54431" marR="54431" marT="0" marB="0" anchor="ctr"/>
                </a:tc>
                <a:tc>
                  <a:txBody>
                    <a:bodyPr/>
                    <a:lstStyle/>
                    <a:p>
                      <a:pPr marL="0" marR="0" algn="ctr">
                        <a:spcBef>
                          <a:spcPts val="0"/>
                        </a:spcBef>
                        <a:spcAft>
                          <a:spcPts val="0"/>
                        </a:spcAft>
                      </a:pPr>
                      <a:r>
                        <a:rPr lang="en-US" sz="1400" b="0" kern="1400" spc="50" dirty="0">
                          <a:solidFill>
                            <a:schemeClr val="tx1"/>
                          </a:solidFill>
                        </a:rPr>
                        <a:t>Covered in Full </a:t>
                      </a:r>
                      <a:endParaRPr lang="en-US" sz="1400" b="0" kern="1400" spc="25" dirty="0">
                        <a:solidFill>
                          <a:schemeClr val="tx1"/>
                        </a:solidFill>
                      </a:endParaRPr>
                    </a:p>
                    <a:p>
                      <a:pPr marL="0" marR="0" algn="ctr">
                        <a:spcBef>
                          <a:spcPts val="0"/>
                        </a:spcBef>
                        <a:spcAft>
                          <a:spcPts val="0"/>
                        </a:spcAft>
                      </a:pPr>
                      <a:r>
                        <a:rPr lang="en-US" sz="1400" b="0" kern="1400" spc="50" dirty="0">
                          <a:solidFill>
                            <a:schemeClr val="tx1"/>
                          </a:solidFill>
                        </a:rPr>
                        <a:t>(Copay includes single, bifocal, trifocal, or lenticular lenses)</a:t>
                      </a:r>
                      <a:endParaRPr lang="en-US" sz="1400" b="0" i="0" kern="1400" spc="25" dirty="0">
                        <a:solidFill>
                          <a:schemeClr val="tx1"/>
                        </a:solidFill>
                        <a:latin typeface="+mj-lt"/>
                        <a:ea typeface="Times New Roman"/>
                        <a:cs typeface="Segoe UI" panose="020B0502040204020203" pitchFamily="34" charset="0"/>
                      </a:endParaRPr>
                    </a:p>
                  </a:txBody>
                  <a:tcPr marL="54431" marR="54431" marT="0" marB="0" anchor="ctr"/>
                </a:tc>
                <a:tc>
                  <a:txBody>
                    <a:bodyPr/>
                    <a:lstStyle/>
                    <a:p>
                      <a:pPr marL="0" marR="0" algn="ctr">
                        <a:spcBef>
                          <a:spcPts val="0"/>
                        </a:spcBef>
                        <a:spcAft>
                          <a:spcPts val="0"/>
                        </a:spcAft>
                      </a:pPr>
                      <a:r>
                        <a:rPr lang="en-US" sz="1400" b="0" kern="1400" spc="50" dirty="0">
                          <a:solidFill>
                            <a:schemeClr val="tx1"/>
                          </a:solidFill>
                        </a:rPr>
                        <a:t>Up to:</a:t>
                      </a:r>
                      <a:endParaRPr lang="en-US" sz="1400" b="0" kern="1400" spc="25" dirty="0">
                        <a:solidFill>
                          <a:schemeClr val="tx1"/>
                        </a:solidFill>
                      </a:endParaRPr>
                    </a:p>
                    <a:p>
                      <a:pPr marL="0" marR="0" algn="ctr">
                        <a:spcBef>
                          <a:spcPts val="0"/>
                        </a:spcBef>
                        <a:spcAft>
                          <a:spcPts val="0"/>
                        </a:spcAft>
                      </a:pPr>
                      <a:r>
                        <a:rPr lang="en-US" sz="1400" b="0" kern="1400" spc="50" dirty="0">
                          <a:solidFill>
                            <a:schemeClr val="tx1"/>
                          </a:solidFill>
                        </a:rPr>
                        <a:t>$26 Single Vision</a:t>
                      </a:r>
                      <a:endParaRPr lang="en-US" sz="1400" b="0" kern="1400" spc="25" dirty="0">
                        <a:solidFill>
                          <a:schemeClr val="tx1"/>
                        </a:solidFill>
                      </a:endParaRPr>
                    </a:p>
                    <a:p>
                      <a:pPr marL="0" marR="0" algn="ctr">
                        <a:spcBef>
                          <a:spcPts val="0"/>
                        </a:spcBef>
                        <a:spcAft>
                          <a:spcPts val="0"/>
                        </a:spcAft>
                      </a:pPr>
                      <a:r>
                        <a:rPr lang="en-US" sz="1400" b="0" kern="1400" spc="50" dirty="0">
                          <a:solidFill>
                            <a:schemeClr val="tx1"/>
                          </a:solidFill>
                        </a:rPr>
                        <a:t>$34 Bifocal</a:t>
                      </a:r>
                      <a:endParaRPr lang="en-US" sz="1400" b="0" kern="1400" spc="25" dirty="0">
                        <a:solidFill>
                          <a:schemeClr val="tx1"/>
                        </a:solidFill>
                      </a:endParaRPr>
                    </a:p>
                    <a:p>
                      <a:pPr marL="0" marR="0" algn="ctr">
                        <a:spcBef>
                          <a:spcPts val="0"/>
                        </a:spcBef>
                        <a:spcAft>
                          <a:spcPts val="0"/>
                        </a:spcAft>
                      </a:pPr>
                      <a:r>
                        <a:rPr lang="en-US" sz="1400" b="0" kern="1400" spc="50" dirty="0">
                          <a:solidFill>
                            <a:schemeClr val="tx1"/>
                          </a:solidFill>
                        </a:rPr>
                        <a:t>$50 Trifocal</a:t>
                      </a:r>
                      <a:endParaRPr lang="en-US" sz="1400" b="0" i="0" kern="1400" spc="25" dirty="0">
                        <a:solidFill>
                          <a:schemeClr val="tx1"/>
                        </a:solidFill>
                        <a:latin typeface="+mj-lt"/>
                        <a:ea typeface="Times New Roman"/>
                        <a:cs typeface="Segoe UI" panose="020B0502040204020203" pitchFamily="34" charset="0"/>
                      </a:endParaRPr>
                    </a:p>
                  </a:txBody>
                  <a:tcPr marL="54431" marR="54431" marT="0" marB="0" anchor="ctr"/>
                </a:tc>
                <a:extLst>
                  <a:ext uri="{0D108BD9-81ED-4DB2-BD59-A6C34878D82A}">
                    <a16:rowId xmlns:a16="http://schemas.microsoft.com/office/drawing/2014/main" val="10002"/>
                  </a:ext>
                </a:extLst>
              </a:tr>
              <a:tr h="408456">
                <a:tc>
                  <a:txBody>
                    <a:bodyPr/>
                    <a:lstStyle/>
                    <a:p>
                      <a:pPr marL="0" marR="0" algn="ctr">
                        <a:spcBef>
                          <a:spcPts val="0"/>
                        </a:spcBef>
                        <a:spcAft>
                          <a:spcPts val="0"/>
                        </a:spcAft>
                      </a:pPr>
                      <a:r>
                        <a:rPr lang="en-US" sz="1400" b="0" kern="1400" spc="50" dirty="0">
                          <a:solidFill>
                            <a:schemeClr val="tx1"/>
                          </a:solidFill>
                        </a:rPr>
                        <a:t>Frames </a:t>
                      </a:r>
                      <a:endParaRPr lang="en-US" sz="1400" b="0" kern="1400" spc="25" dirty="0">
                        <a:solidFill>
                          <a:schemeClr val="tx1"/>
                        </a:solidFill>
                      </a:endParaRPr>
                    </a:p>
                    <a:p>
                      <a:pPr marL="0" marR="0" algn="ctr">
                        <a:spcBef>
                          <a:spcPts val="0"/>
                        </a:spcBef>
                        <a:spcAft>
                          <a:spcPts val="0"/>
                        </a:spcAft>
                      </a:pPr>
                      <a:r>
                        <a:rPr lang="en-US" sz="1400" b="0" kern="1400" spc="50" dirty="0">
                          <a:solidFill>
                            <a:schemeClr val="tx1"/>
                          </a:solidFill>
                        </a:rPr>
                        <a:t>(every 12 months)</a:t>
                      </a:r>
                      <a:endParaRPr lang="en-US" sz="1400" b="0" i="0" kern="1400" spc="25" dirty="0">
                        <a:solidFill>
                          <a:schemeClr val="tx1"/>
                        </a:solidFill>
                        <a:latin typeface="+mj-lt"/>
                        <a:ea typeface="Times New Roman"/>
                        <a:cs typeface="Segoe UI" panose="020B0502040204020203" pitchFamily="34" charset="0"/>
                      </a:endParaRPr>
                    </a:p>
                  </a:txBody>
                  <a:tcPr marL="54431" marR="54431" marT="0" marB="0" anchor="ctr"/>
                </a:tc>
                <a:tc>
                  <a:txBody>
                    <a:bodyPr/>
                    <a:lstStyle/>
                    <a:p>
                      <a:pPr marL="0" marR="0" algn="ctr">
                        <a:spcBef>
                          <a:spcPts val="0"/>
                        </a:spcBef>
                        <a:spcAft>
                          <a:spcPts val="0"/>
                        </a:spcAft>
                      </a:pPr>
                      <a:r>
                        <a:rPr lang="en-US" sz="1400" b="0" kern="1400" spc="50" dirty="0">
                          <a:solidFill>
                            <a:schemeClr val="tx1"/>
                          </a:solidFill>
                        </a:rPr>
                        <a:t>You have a $140 frame allowance</a:t>
                      </a:r>
                      <a:endParaRPr lang="en-US" sz="1400" b="0" i="0" kern="1400" spc="25" dirty="0">
                        <a:solidFill>
                          <a:schemeClr val="tx1"/>
                        </a:solidFill>
                        <a:latin typeface="+mj-lt"/>
                        <a:ea typeface="Times New Roman"/>
                        <a:cs typeface="Segoe UI" panose="020B0502040204020203" pitchFamily="34" charset="0"/>
                      </a:endParaRPr>
                    </a:p>
                  </a:txBody>
                  <a:tcPr marL="54431" marR="54431" marT="0" marB="0" anchor="ctr"/>
                </a:tc>
                <a:tc>
                  <a:txBody>
                    <a:bodyPr/>
                    <a:lstStyle/>
                    <a:p>
                      <a:pPr marL="0" marR="0" algn="ctr">
                        <a:spcBef>
                          <a:spcPts val="0"/>
                        </a:spcBef>
                        <a:spcAft>
                          <a:spcPts val="0"/>
                        </a:spcAft>
                      </a:pPr>
                      <a:r>
                        <a:rPr lang="en-US" sz="1400" b="0" kern="1400" spc="50" dirty="0">
                          <a:solidFill>
                            <a:schemeClr val="tx1"/>
                          </a:solidFill>
                        </a:rPr>
                        <a:t>Up to $53</a:t>
                      </a:r>
                      <a:endParaRPr lang="en-US" sz="1400" b="0" i="0" kern="1400" spc="25" dirty="0">
                        <a:solidFill>
                          <a:schemeClr val="tx1"/>
                        </a:solidFill>
                        <a:latin typeface="+mj-lt"/>
                        <a:ea typeface="Times New Roman"/>
                        <a:cs typeface="Segoe UI" panose="020B0502040204020203" pitchFamily="34" charset="0"/>
                      </a:endParaRPr>
                    </a:p>
                  </a:txBody>
                  <a:tcPr marL="54431" marR="54431" marT="0" marB="0" anchor="ctr"/>
                </a:tc>
                <a:extLst>
                  <a:ext uri="{0D108BD9-81ED-4DB2-BD59-A6C34878D82A}">
                    <a16:rowId xmlns:a16="http://schemas.microsoft.com/office/drawing/2014/main" val="10003"/>
                  </a:ext>
                </a:extLst>
              </a:tr>
              <a:tr h="612684">
                <a:tc>
                  <a:txBody>
                    <a:bodyPr/>
                    <a:lstStyle/>
                    <a:p>
                      <a:pPr marL="0" marR="0" algn="ctr">
                        <a:spcBef>
                          <a:spcPts val="0"/>
                        </a:spcBef>
                        <a:spcAft>
                          <a:spcPts val="0"/>
                        </a:spcAft>
                      </a:pPr>
                      <a:r>
                        <a:rPr lang="en-US" sz="1400" b="0" kern="1400" spc="50">
                          <a:solidFill>
                            <a:schemeClr val="tx1"/>
                          </a:solidFill>
                        </a:rPr>
                        <a:t>Contact Lenses*</a:t>
                      </a:r>
                      <a:endParaRPr lang="en-US" sz="1400" b="0" kern="1400" spc="25">
                        <a:solidFill>
                          <a:schemeClr val="tx1"/>
                        </a:solidFill>
                      </a:endParaRPr>
                    </a:p>
                    <a:p>
                      <a:pPr marL="0" marR="0" algn="ctr">
                        <a:spcBef>
                          <a:spcPts val="0"/>
                        </a:spcBef>
                        <a:spcAft>
                          <a:spcPts val="0"/>
                        </a:spcAft>
                      </a:pPr>
                      <a:r>
                        <a:rPr lang="en-US" sz="1400" b="0" kern="1400" spc="50">
                          <a:solidFill>
                            <a:schemeClr val="tx1"/>
                          </a:solidFill>
                        </a:rPr>
                        <a:t>(in lieu of glasses every 12 months)</a:t>
                      </a:r>
                      <a:endParaRPr lang="en-US" sz="1400" b="0" i="0" kern="1400" spc="25">
                        <a:solidFill>
                          <a:schemeClr val="tx1"/>
                        </a:solidFill>
                        <a:latin typeface="+mj-lt"/>
                        <a:ea typeface="Times New Roman"/>
                        <a:cs typeface="Segoe UI" panose="020B0502040204020203" pitchFamily="34" charset="0"/>
                      </a:endParaRPr>
                    </a:p>
                  </a:txBody>
                  <a:tcPr marL="54431" marR="54431" marT="0" marB="0" anchor="ctr"/>
                </a:tc>
                <a:tc>
                  <a:txBody>
                    <a:bodyPr/>
                    <a:lstStyle/>
                    <a:p>
                      <a:pPr marL="0" marR="0" algn="ctr">
                        <a:spcBef>
                          <a:spcPts val="0"/>
                        </a:spcBef>
                        <a:spcAft>
                          <a:spcPts val="0"/>
                        </a:spcAft>
                      </a:pPr>
                      <a:r>
                        <a:rPr lang="en-US" sz="1400" b="0" kern="1400" spc="50" dirty="0">
                          <a:solidFill>
                            <a:schemeClr val="tx1"/>
                          </a:solidFill>
                        </a:rPr>
                        <a:t>You have a $130 contact allowance</a:t>
                      </a:r>
                      <a:endParaRPr lang="en-US" sz="1400" b="0" i="0" kern="1400" spc="25" dirty="0">
                        <a:solidFill>
                          <a:schemeClr val="tx1"/>
                        </a:solidFill>
                        <a:latin typeface="+mj-lt"/>
                        <a:ea typeface="Times New Roman"/>
                        <a:cs typeface="Segoe UI" panose="020B0502040204020203" pitchFamily="34" charset="0"/>
                      </a:endParaRPr>
                    </a:p>
                  </a:txBody>
                  <a:tcPr marL="54431" marR="54431" marT="0" marB="0" anchor="ctr"/>
                </a:tc>
                <a:tc>
                  <a:txBody>
                    <a:bodyPr/>
                    <a:lstStyle/>
                    <a:p>
                      <a:pPr marL="0" marR="0" algn="ctr">
                        <a:spcBef>
                          <a:spcPts val="0"/>
                        </a:spcBef>
                        <a:spcAft>
                          <a:spcPts val="0"/>
                        </a:spcAft>
                      </a:pPr>
                      <a:r>
                        <a:rPr lang="en-US" sz="1400" b="0" kern="1400" spc="50" dirty="0">
                          <a:solidFill>
                            <a:schemeClr val="tx1"/>
                          </a:solidFill>
                        </a:rPr>
                        <a:t>Up to $100</a:t>
                      </a:r>
                      <a:endParaRPr lang="en-US" sz="1400" b="0" i="0" kern="1400" spc="25" dirty="0">
                        <a:solidFill>
                          <a:schemeClr val="tx1"/>
                        </a:solidFill>
                        <a:latin typeface="+mj-lt"/>
                        <a:ea typeface="Times New Roman"/>
                        <a:cs typeface="Segoe UI" panose="020B0502040204020203" pitchFamily="34" charset="0"/>
                      </a:endParaRPr>
                    </a:p>
                  </a:txBody>
                  <a:tcPr marL="54431" marR="54431" marT="0" marB="0" anchor="ctr"/>
                </a:tc>
                <a:extLst>
                  <a:ext uri="{0D108BD9-81ED-4DB2-BD59-A6C34878D82A}">
                    <a16:rowId xmlns:a16="http://schemas.microsoft.com/office/drawing/2014/main" val="10004"/>
                  </a:ext>
                </a:extLst>
              </a:tr>
            </a:tbl>
          </a:graphicData>
        </a:graphic>
      </p:graphicFrame>
      <p:pic>
        <p:nvPicPr>
          <p:cNvPr id="6" name="Graphic 5" descr="Eye outline">
            <a:extLst>
              <a:ext uri="{FF2B5EF4-FFF2-40B4-BE49-F238E27FC236}">
                <a16:creationId xmlns:a16="http://schemas.microsoft.com/office/drawing/2014/main" id="{A82DE4FB-0CF2-4C57-88AF-6463E0A002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7657" y="1997274"/>
            <a:ext cx="711038" cy="711038"/>
          </a:xfrm>
          <a:prstGeom prst="rect">
            <a:avLst/>
          </a:prstGeom>
        </p:spPr>
      </p:pic>
      <p:pic>
        <p:nvPicPr>
          <p:cNvPr id="7" name="Graphic 6" descr="Glasses outline">
            <a:extLst>
              <a:ext uri="{FF2B5EF4-FFF2-40B4-BE49-F238E27FC236}">
                <a16:creationId xmlns:a16="http://schemas.microsoft.com/office/drawing/2014/main" id="{7D55DAF9-E6B3-4409-8659-CE80BB73C8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776" y="3365005"/>
            <a:ext cx="711038" cy="711038"/>
          </a:xfrm>
          <a:prstGeom prst="rect">
            <a:avLst/>
          </a:prstGeom>
        </p:spPr>
      </p:pic>
      <p:pic>
        <p:nvPicPr>
          <p:cNvPr id="8" name="Graphic 7" descr="3d Glasses with solid fill">
            <a:extLst>
              <a:ext uri="{FF2B5EF4-FFF2-40B4-BE49-F238E27FC236}">
                <a16:creationId xmlns:a16="http://schemas.microsoft.com/office/drawing/2014/main" id="{9C36E40D-B2DF-47B3-B893-3DE8D087030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1776" y="2747642"/>
            <a:ext cx="711038" cy="711038"/>
          </a:xfrm>
          <a:prstGeom prst="rect">
            <a:avLst/>
          </a:prstGeom>
        </p:spPr>
      </p:pic>
      <p:pic>
        <p:nvPicPr>
          <p:cNvPr id="9" name="Graphic 8" descr="Eye dropper outline">
            <a:extLst>
              <a:ext uri="{FF2B5EF4-FFF2-40B4-BE49-F238E27FC236}">
                <a16:creationId xmlns:a16="http://schemas.microsoft.com/office/drawing/2014/main" id="{DABEECCD-544E-47BA-B061-AAAAA6E6B0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0186" y="4115373"/>
            <a:ext cx="711038" cy="711038"/>
          </a:xfrm>
          <a:prstGeom prst="rect">
            <a:avLst/>
          </a:prstGeom>
        </p:spPr>
      </p:pic>
      <p:sp>
        <p:nvSpPr>
          <p:cNvPr id="12" name="Text Placeholder 2">
            <a:extLst>
              <a:ext uri="{FF2B5EF4-FFF2-40B4-BE49-F238E27FC236}">
                <a16:creationId xmlns:a16="http://schemas.microsoft.com/office/drawing/2014/main" id="{6B6A15BE-DD39-1D9A-720F-F1E411ABBE2F}"/>
              </a:ext>
            </a:extLst>
          </p:cNvPr>
          <p:cNvSpPr txBox="1">
            <a:spLocks/>
          </p:cNvSpPr>
          <p:nvPr/>
        </p:nvSpPr>
        <p:spPr>
          <a:xfrm>
            <a:off x="533176" y="219075"/>
            <a:ext cx="8077424" cy="533400"/>
          </a:xfrm>
          <a:prstGeom prst="rect">
            <a:avLst/>
          </a:prstGeom>
        </p:spPr>
        <p:txBody>
          <a:bodyPr vert="horz"/>
          <a:lstStyle>
            <a:lvl1pPr marL="342900" indent="-342900" defTabSz="457200" eaLnBrk="1" hangingPunct="1">
              <a:spcBef>
                <a:spcPts val="500"/>
              </a:spcBef>
              <a:buSzPct val="100000"/>
              <a:buFont typeface="Arial"/>
              <a:buNone/>
              <a:defRPr lang="en-US" sz="3200" b="0" i="0" dirty="0">
                <a:solidFill>
                  <a:schemeClr val="bg1"/>
                </a:solidFill>
                <a:latin typeface="Segoe UI" panose="020B0502040204020203" pitchFamily="34" charset="0"/>
                <a:ea typeface="Segoe UI" panose="020B0502040204020203" pitchFamily="34" charset="0"/>
                <a:cs typeface="Segoe UI" panose="020B0502040204020203" pitchFamily="34" charset="0"/>
                <a:sym typeface="Source Sans Pro"/>
              </a:defRPr>
            </a:lvl1pPr>
            <a:lvl2pPr marL="800100" indent="-342900" defTabSz="457200" eaLnBrk="1" hangingPunct="1">
              <a:spcBef>
                <a:spcPts val="500"/>
              </a:spcBef>
              <a:buSzPct val="100000"/>
              <a:buFont typeface="Arial"/>
              <a:buNone/>
              <a:defRPr sz="2400">
                <a:solidFill>
                  <a:srgbClr val="505151"/>
                </a:solidFill>
                <a:latin typeface="Source Sans Pro"/>
                <a:ea typeface="Source Sans Pro"/>
                <a:cs typeface="Source Sans Pro"/>
                <a:sym typeface="Source Sans Pro"/>
              </a:defRPr>
            </a:lvl2pPr>
            <a:lvl3pPr marL="1219200" indent="-304800" defTabSz="457200" eaLnBrk="1" hangingPunct="1">
              <a:spcBef>
                <a:spcPts val="500"/>
              </a:spcBef>
              <a:buSzPct val="100000"/>
              <a:buFont typeface="Arial"/>
              <a:buNone/>
              <a:defRPr sz="2400">
                <a:solidFill>
                  <a:srgbClr val="505151"/>
                </a:solidFill>
                <a:latin typeface="Source Sans Pro"/>
                <a:ea typeface="Source Sans Pro"/>
                <a:cs typeface="Source Sans Pro"/>
                <a:sym typeface="Source Sans Pro"/>
              </a:defRPr>
            </a:lvl3pPr>
            <a:lvl4pPr marL="1676400" indent="-304800" defTabSz="457200" eaLnBrk="1" hangingPunct="1">
              <a:spcBef>
                <a:spcPts val="500"/>
              </a:spcBef>
              <a:buSzPct val="100000"/>
              <a:buFont typeface="Arial"/>
              <a:buNone/>
              <a:defRPr sz="2400">
                <a:solidFill>
                  <a:srgbClr val="505151"/>
                </a:solidFill>
                <a:latin typeface="Source Sans Pro"/>
                <a:ea typeface="Source Sans Pro"/>
                <a:cs typeface="Source Sans Pro"/>
                <a:sym typeface="Source Sans Pro"/>
              </a:defRPr>
            </a:lvl4pPr>
            <a:lvl5pPr marL="2133600" indent="-304800" defTabSz="457200" eaLnBrk="1" hangingPunct="1">
              <a:spcBef>
                <a:spcPts val="500"/>
              </a:spcBef>
              <a:buSzPct val="100000"/>
              <a:buFont typeface="Arial"/>
              <a:buNone/>
              <a:defRPr sz="2400">
                <a:solidFill>
                  <a:srgbClr val="505151"/>
                </a:solidFill>
                <a:latin typeface="Source Sans Pro"/>
                <a:ea typeface="Source Sans Pro"/>
                <a:cs typeface="Source Sans Pro"/>
                <a:sym typeface="Source Sans Pro"/>
              </a:defRPr>
            </a:lvl5pPr>
            <a:lvl6pPr marL="25603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6pPr>
            <a:lvl7pPr marL="30175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7pPr>
            <a:lvl8pPr marL="34747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8pPr>
            <a:lvl9pPr marL="39319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9pPr>
          </a:lstStyle>
          <a:p>
            <a:r>
              <a:rPr lang="en-US" dirty="0"/>
              <a:t>Vision Coverage (Superior Vision)</a:t>
            </a:r>
          </a:p>
        </p:txBody>
      </p:sp>
      <p:sp>
        <p:nvSpPr>
          <p:cNvPr id="14" name="Content Placeholder 2">
            <a:extLst>
              <a:ext uri="{FF2B5EF4-FFF2-40B4-BE49-F238E27FC236}">
                <a16:creationId xmlns:a16="http://schemas.microsoft.com/office/drawing/2014/main" id="{3AB85AF7-28E6-2BC8-04E2-1E943E77483A}"/>
              </a:ext>
            </a:extLst>
          </p:cNvPr>
          <p:cNvSpPr txBox="1">
            <a:spLocks/>
          </p:cNvSpPr>
          <p:nvPr/>
        </p:nvSpPr>
        <p:spPr>
          <a:xfrm>
            <a:off x="428479" y="1072760"/>
            <a:ext cx="8077424" cy="533400"/>
          </a:xfrm>
          <a:prstGeom prst="rect">
            <a:avLst/>
          </a:prstGeom>
        </p:spPr>
        <p:txBody>
          <a:bodyPr vert="horz" wrap="square" lIns="51435" tIns="25718" rIns="51435" bIns="25718" rtlCol="0" anchor="t">
            <a:normAutofit fontScale="92500" lnSpcReduction="10000"/>
          </a:bodyPr>
          <a:lstStyle>
            <a:lvl1pPr marL="342900" indent="-34290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1pPr>
            <a:lvl2pPr marL="800100" indent="-34290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2pPr>
            <a:lvl3pPr marL="1219200" indent="-30480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3pPr>
            <a:lvl4pPr marL="1676400" indent="-30480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4pPr>
            <a:lvl5pPr marL="2133600" indent="-30480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5pPr>
            <a:lvl6pPr marL="25603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6pPr>
            <a:lvl7pPr marL="30175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7pPr>
            <a:lvl8pPr marL="34747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8pPr>
            <a:lvl9pPr marL="39319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9pPr>
          </a:lstStyle>
          <a:p>
            <a:r>
              <a:rPr lang="en-US" sz="1600" dirty="0">
                <a:solidFill>
                  <a:schemeClr val="tx1"/>
                </a:solidFill>
                <a:latin typeface="+mj-lt"/>
                <a:cs typeface="Calibri"/>
              </a:rPr>
              <a:t>Benefits through Superior National network – Owned by MetLife</a:t>
            </a:r>
          </a:p>
          <a:p>
            <a:r>
              <a:rPr lang="en-US" sz="1600" dirty="0">
                <a:solidFill>
                  <a:schemeClr val="tx1"/>
                </a:solidFill>
                <a:latin typeface="+mj-lt"/>
                <a:cs typeface="Calibri"/>
              </a:rPr>
              <a:t>LASIK Discounts between 10%-50</a:t>
            </a:r>
            <a:r>
              <a:rPr lang="en-US" sz="1575" dirty="0">
                <a:latin typeface="+mj-lt"/>
                <a:cs typeface="Calibri"/>
              </a:rPr>
              <a:t>%</a:t>
            </a:r>
            <a:endParaRPr lang="en-US" sz="1575" dirty="0">
              <a:solidFill>
                <a:schemeClr val="tx1"/>
              </a:solidFill>
              <a:latin typeface="+mj-lt"/>
              <a:cs typeface="Calibri"/>
            </a:endParaRPr>
          </a:p>
        </p:txBody>
      </p:sp>
    </p:spTree>
    <p:extLst>
      <p:ext uri="{BB962C8B-B14F-4D97-AF65-F5344CB8AC3E}">
        <p14:creationId xmlns:p14="http://schemas.microsoft.com/office/powerpoint/2010/main" val="185733185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2C746D1-7F52-B8D6-FA56-962592D01C8C}"/>
              </a:ext>
            </a:extLst>
          </p:cNvPr>
          <p:cNvSpPr>
            <a:spLocks noGrp="1"/>
          </p:cNvSpPr>
          <p:nvPr>
            <p:ph type="body" sz="quarter" idx="10"/>
          </p:nvPr>
        </p:nvSpPr>
        <p:spPr>
          <a:xfrm>
            <a:off x="1637440" y="1970087"/>
            <a:ext cx="6035270" cy="601663"/>
          </a:xfrm>
        </p:spPr>
        <p:txBody>
          <a:bodyPr/>
          <a:lstStyle/>
          <a:p>
            <a:r>
              <a:rPr lang="en-US" dirty="0">
                <a:solidFill>
                  <a:schemeClr val="bg1"/>
                </a:solidFill>
              </a:rPr>
              <a:t>Pre-tax Savings Accounts</a:t>
            </a:r>
          </a:p>
        </p:txBody>
      </p:sp>
      <p:sp>
        <p:nvSpPr>
          <p:cNvPr id="5" name="Text Placeholder 4">
            <a:extLst>
              <a:ext uri="{FF2B5EF4-FFF2-40B4-BE49-F238E27FC236}">
                <a16:creationId xmlns:a16="http://schemas.microsoft.com/office/drawing/2014/main" id="{1D4A9C46-FDDF-D763-EFE3-59213A4E8F91}"/>
              </a:ext>
            </a:extLst>
          </p:cNvPr>
          <p:cNvSpPr>
            <a:spLocks noGrp="1"/>
          </p:cNvSpPr>
          <p:nvPr>
            <p:ph type="body" sz="quarter" idx="11"/>
          </p:nvPr>
        </p:nvSpPr>
        <p:spPr/>
        <p:txBody>
          <a:bodyPr/>
          <a:lstStyle/>
          <a:p>
            <a:r>
              <a:rPr lang="en-US" dirty="0"/>
              <a:t>Savings Account Comparisons</a:t>
            </a:r>
          </a:p>
        </p:txBody>
      </p:sp>
    </p:spTree>
    <p:extLst>
      <p:ext uri="{BB962C8B-B14F-4D97-AF65-F5344CB8AC3E}">
        <p14:creationId xmlns:p14="http://schemas.microsoft.com/office/powerpoint/2010/main" val="102368991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8E53D5-FCE0-4E3A-1E8A-62E002525E7F}"/>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152BE407-8F41-70BA-EAAE-EC46CF03BA0E}"/>
              </a:ext>
            </a:extLst>
          </p:cNvPr>
          <p:cNvSpPr>
            <a:spLocks noGrp="1"/>
          </p:cNvSpPr>
          <p:nvPr>
            <p:ph type="body" sz="quarter" idx="15"/>
          </p:nvPr>
        </p:nvSpPr>
        <p:spPr>
          <a:xfrm>
            <a:off x="150606" y="219074"/>
            <a:ext cx="9130554" cy="535306"/>
          </a:xfrm>
        </p:spPr>
        <p:txBody>
          <a:bodyPr/>
          <a:lstStyle/>
          <a:p>
            <a:r>
              <a:rPr lang="en-US" dirty="0"/>
              <a:t>Medical FSA/HSA/Limited Purpose FSA Summary </a:t>
            </a:r>
          </a:p>
        </p:txBody>
      </p:sp>
      <p:sp>
        <p:nvSpPr>
          <p:cNvPr id="4" name="Slide Number Placeholder 3">
            <a:extLst>
              <a:ext uri="{FF2B5EF4-FFF2-40B4-BE49-F238E27FC236}">
                <a16:creationId xmlns:a16="http://schemas.microsoft.com/office/drawing/2014/main" id="{E6B62CA9-FF9D-4BAC-B2ED-88516FA13715}"/>
              </a:ext>
            </a:extLst>
          </p:cNvPr>
          <p:cNvSpPr>
            <a:spLocks noGrp="1"/>
          </p:cNvSpPr>
          <p:nvPr>
            <p:ph type="sldNum" sz="quarter" idx="4294967295"/>
          </p:nvPr>
        </p:nvSpPr>
        <p:spPr>
          <a:xfrm>
            <a:off x="0" y="0"/>
            <a:ext cx="0" cy="0"/>
          </a:xfrm>
        </p:spPr>
        <p:txBody>
          <a:bodyPr/>
          <a:lstStyle/>
          <a:p>
            <a:pPr>
              <a:defRPr/>
            </a:pPr>
            <a:r>
              <a:rPr lang="en-US" dirty="0"/>
              <a:t> </a:t>
            </a:r>
          </a:p>
        </p:txBody>
      </p:sp>
      <p:graphicFrame>
        <p:nvGraphicFramePr>
          <p:cNvPr id="9" name="Table 8">
            <a:extLst>
              <a:ext uri="{FF2B5EF4-FFF2-40B4-BE49-F238E27FC236}">
                <a16:creationId xmlns:a16="http://schemas.microsoft.com/office/drawing/2014/main" id="{5E543E61-4D20-4B66-BAD2-1CA74BB351EF}"/>
              </a:ext>
            </a:extLst>
          </p:cNvPr>
          <p:cNvGraphicFramePr>
            <a:graphicFrameLocks noGrp="1"/>
          </p:cNvGraphicFramePr>
          <p:nvPr>
            <p:extLst>
              <p:ext uri="{D42A27DB-BD31-4B8C-83A1-F6EECF244321}">
                <p14:modId xmlns:p14="http://schemas.microsoft.com/office/powerpoint/2010/main" val="3439489875"/>
              </p:ext>
            </p:extLst>
          </p:nvPr>
        </p:nvGraphicFramePr>
        <p:xfrm>
          <a:off x="82026" y="1039096"/>
          <a:ext cx="8894336" cy="3606862"/>
        </p:xfrm>
        <a:graphic>
          <a:graphicData uri="http://schemas.openxmlformats.org/drawingml/2006/table">
            <a:tbl>
              <a:tblPr firstRow="1" firstCol="1" bandRow="1">
                <a:tableStyleId>{21E4AEA4-8DFA-4A89-87EB-49C32662AFE0}</a:tableStyleId>
              </a:tblPr>
              <a:tblGrid>
                <a:gridCol w="1862183">
                  <a:extLst>
                    <a:ext uri="{9D8B030D-6E8A-4147-A177-3AD203B41FA5}">
                      <a16:colId xmlns:a16="http://schemas.microsoft.com/office/drawing/2014/main" val="2452719917"/>
                    </a:ext>
                  </a:extLst>
                </a:gridCol>
                <a:gridCol w="2344051">
                  <a:extLst>
                    <a:ext uri="{9D8B030D-6E8A-4147-A177-3AD203B41FA5}">
                      <a16:colId xmlns:a16="http://schemas.microsoft.com/office/drawing/2014/main" val="1594089095"/>
                    </a:ext>
                  </a:extLst>
                </a:gridCol>
                <a:gridCol w="2344051">
                  <a:extLst>
                    <a:ext uri="{9D8B030D-6E8A-4147-A177-3AD203B41FA5}">
                      <a16:colId xmlns:a16="http://schemas.microsoft.com/office/drawing/2014/main" val="1025890206"/>
                    </a:ext>
                  </a:extLst>
                </a:gridCol>
                <a:gridCol w="2344051">
                  <a:extLst>
                    <a:ext uri="{9D8B030D-6E8A-4147-A177-3AD203B41FA5}">
                      <a16:colId xmlns:a16="http://schemas.microsoft.com/office/drawing/2014/main" val="3051151789"/>
                    </a:ext>
                  </a:extLst>
                </a:gridCol>
              </a:tblGrid>
              <a:tr h="333334">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689" marR="48689" marT="0" marB="0" anchor="ctr"/>
                </a:tc>
                <a:tc>
                  <a:txBody>
                    <a:bodyPr/>
                    <a:lstStyle/>
                    <a:p>
                      <a:pPr marL="0" marR="0" algn="ctr">
                        <a:lnSpc>
                          <a:spcPct val="107000"/>
                        </a:lnSpc>
                        <a:spcBef>
                          <a:spcPts val="0"/>
                        </a:spcBef>
                        <a:spcAft>
                          <a:spcPts val="0"/>
                        </a:spcAft>
                      </a:pPr>
                      <a:r>
                        <a:rPr lang="en-US" sz="1400" b="1" dirty="0">
                          <a:effectLst/>
                        </a:rPr>
                        <a:t>HSA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689" marR="48689" marT="0" marB="0" anchor="ctr"/>
                </a:tc>
                <a:tc>
                  <a:txBody>
                    <a:bodyPr/>
                    <a:lstStyle/>
                    <a:p>
                      <a:pPr marL="0" marR="0" algn="ctr" defTabSz="457200" eaLnBrk="1" hangingPunct="1">
                        <a:lnSpc>
                          <a:spcPct val="107000"/>
                        </a:lnSpc>
                        <a:spcBef>
                          <a:spcPts val="0"/>
                        </a:spcBef>
                        <a:spcAft>
                          <a:spcPts val="0"/>
                        </a:spcAft>
                      </a:pPr>
                      <a:r>
                        <a:rPr lang="en-US" sz="1400" b="1" dirty="0">
                          <a:solidFill>
                            <a:schemeClr val="bg1"/>
                          </a:solidFill>
                          <a:effectLst/>
                          <a:latin typeface="+mn-lt"/>
                          <a:ea typeface="+mn-ea"/>
                          <a:cs typeface="+mn-cs"/>
                          <a:sym typeface="Source Sans Pro"/>
                        </a:rPr>
                        <a:t>FSA</a:t>
                      </a:r>
                    </a:p>
                  </a:txBody>
                  <a:tcPr marL="48689" marR="48689" marT="0" marB="0" anchor="ctr"/>
                </a:tc>
                <a:tc>
                  <a:txBody>
                    <a:bodyPr/>
                    <a:lstStyle/>
                    <a:p>
                      <a:pPr marL="0" marR="0" algn="ctr" defTabSz="457200" eaLnBrk="1" hangingPunct="1">
                        <a:lnSpc>
                          <a:spcPct val="107000"/>
                        </a:lnSpc>
                        <a:spcBef>
                          <a:spcPts val="0"/>
                        </a:spcBef>
                        <a:spcAft>
                          <a:spcPts val="0"/>
                        </a:spcAft>
                      </a:pPr>
                      <a:r>
                        <a:rPr lang="en-US" sz="1400" b="1" dirty="0">
                          <a:solidFill>
                            <a:schemeClr val="bg1"/>
                          </a:solidFill>
                          <a:effectLst/>
                          <a:latin typeface="+mn-lt"/>
                          <a:ea typeface="+mn-ea"/>
                          <a:cs typeface="+mn-cs"/>
                          <a:sym typeface="Source Sans Pro"/>
                        </a:rPr>
                        <a:t>Limited Purpose FSA</a:t>
                      </a:r>
                    </a:p>
                  </a:txBody>
                  <a:tcPr marL="48689" marR="48689" marT="0" marB="0" anchor="ctr"/>
                </a:tc>
                <a:extLst>
                  <a:ext uri="{0D108BD9-81ED-4DB2-BD59-A6C34878D82A}">
                    <a16:rowId xmlns:a16="http://schemas.microsoft.com/office/drawing/2014/main" val="2761092531"/>
                  </a:ext>
                </a:extLst>
              </a:tr>
              <a:tr h="465928">
                <a:tc>
                  <a:txBody>
                    <a:bodyPr/>
                    <a:lstStyle/>
                    <a:p>
                      <a:pPr marL="0" marR="0" algn="ctr">
                        <a:lnSpc>
                          <a:spcPct val="107000"/>
                        </a:lnSpc>
                        <a:spcBef>
                          <a:spcPts val="0"/>
                        </a:spcBef>
                        <a:spcAft>
                          <a:spcPts val="0"/>
                        </a:spcAft>
                      </a:pPr>
                      <a:r>
                        <a:rPr lang="en-US" sz="1400" dirty="0">
                          <a:effectLst/>
                        </a:rPr>
                        <a:t>Eligibility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89" marR="48689" marT="0" marB="0" anchor="ctr"/>
                </a:tc>
                <a:tc>
                  <a:txBody>
                    <a:bodyPr/>
                    <a:lstStyle/>
                    <a:p>
                      <a:pPr marL="0" marR="0" algn="ctr">
                        <a:lnSpc>
                          <a:spcPct val="107000"/>
                        </a:lnSpc>
                        <a:spcBef>
                          <a:spcPts val="0"/>
                        </a:spcBef>
                        <a:spcAft>
                          <a:spcPts val="0"/>
                        </a:spcAft>
                      </a:pPr>
                      <a:r>
                        <a:rPr lang="en-US" sz="1400" dirty="0">
                          <a:effectLst/>
                          <a:latin typeface="+mn-lt"/>
                        </a:rPr>
                        <a:t>HDHP Enrollment </a:t>
                      </a:r>
                      <a:endParaRPr lang="en-US" sz="1400" dirty="0">
                        <a:effectLst/>
                        <a:latin typeface="+mn-lt"/>
                        <a:ea typeface="Calibri" panose="020F0502020204030204" pitchFamily="34" charset="0"/>
                        <a:cs typeface="Times New Roman" panose="02020603050405020304" pitchFamily="18" charset="0"/>
                      </a:endParaRPr>
                    </a:p>
                  </a:txBody>
                  <a:tcPr marL="48689" marR="48689" marT="0" marB="0" anchor="ctr"/>
                </a:tc>
                <a:tc>
                  <a:txBody>
                    <a:bodyPr/>
                    <a:lstStyle/>
                    <a:p>
                      <a:pPr marL="0" marR="0" algn="ctr">
                        <a:lnSpc>
                          <a:spcPct val="107000"/>
                        </a:lnSpc>
                        <a:spcBef>
                          <a:spcPts val="0"/>
                        </a:spcBef>
                        <a:spcAft>
                          <a:spcPts val="0"/>
                        </a:spcAft>
                      </a:pPr>
                      <a:r>
                        <a:rPr lang="en-US" sz="1400" dirty="0">
                          <a:effectLst/>
                          <a:latin typeface="+mn-lt"/>
                        </a:rPr>
                        <a:t>HMO or PPO Enrollment</a:t>
                      </a:r>
                      <a:endParaRPr lang="en-US" sz="1400" dirty="0">
                        <a:effectLst/>
                        <a:latin typeface="+mn-lt"/>
                        <a:ea typeface="Calibri" panose="020F0502020204030204" pitchFamily="34" charset="0"/>
                        <a:cs typeface="Times New Roman" panose="02020603050405020304" pitchFamily="18" charset="0"/>
                      </a:endParaRPr>
                    </a:p>
                  </a:txBody>
                  <a:tcPr marL="48689" marR="48689" marT="0" marB="0" anchor="ctr"/>
                </a:tc>
                <a:tc>
                  <a:txBody>
                    <a:bodyPr/>
                    <a:lstStyle/>
                    <a:p>
                      <a:pPr marL="0" marR="0" algn="ctr">
                        <a:lnSpc>
                          <a:spcPct val="107000"/>
                        </a:lnSpc>
                        <a:spcBef>
                          <a:spcPts val="0"/>
                        </a:spcBef>
                        <a:spcAft>
                          <a:spcPts val="0"/>
                        </a:spcAft>
                      </a:pPr>
                      <a:r>
                        <a:rPr lang="en-US" sz="1400" dirty="0">
                          <a:effectLst/>
                          <a:latin typeface="+mj-lt"/>
                        </a:rPr>
                        <a:t>Can be enrolled in the HDHP</a:t>
                      </a:r>
                      <a:endParaRPr lang="en-US" sz="1400" dirty="0">
                        <a:effectLst/>
                        <a:latin typeface="+mj-lt"/>
                        <a:ea typeface="Calibri" panose="020F0502020204030204" pitchFamily="34" charset="0"/>
                        <a:cs typeface="Times New Roman" panose="02020603050405020304" pitchFamily="18" charset="0"/>
                      </a:endParaRPr>
                    </a:p>
                  </a:txBody>
                  <a:tcPr marL="48689" marR="48689" marT="0" marB="0" anchor="ctr"/>
                </a:tc>
                <a:extLst>
                  <a:ext uri="{0D108BD9-81ED-4DB2-BD59-A6C34878D82A}">
                    <a16:rowId xmlns:a16="http://schemas.microsoft.com/office/drawing/2014/main" val="1770821404"/>
                  </a:ext>
                </a:extLst>
              </a:tr>
              <a:tr h="465928">
                <a:tc>
                  <a:txBody>
                    <a:bodyPr/>
                    <a:lstStyle/>
                    <a:p>
                      <a:pPr marL="0" marR="0" algn="ctr">
                        <a:lnSpc>
                          <a:spcPct val="107000"/>
                        </a:lnSpc>
                        <a:spcBef>
                          <a:spcPts val="0"/>
                        </a:spcBef>
                        <a:spcAft>
                          <a:spcPts val="0"/>
                        </a:spcAft>
                      </a:pPr>
                      <a:r>
                        <a:rPr lang="en-US" sz="1400" b="1" dirty="0">
                          <a:solidFill>
                            <a:schemeClr val="lt1"/>
                          </a:solidFill>
                          <a:effectLst/>
                          <a:latin typeface="+mn-lt"/>
                          <a:ea typeface="+mn-ea"/>
                          <a:cs typeface="+mn-cs"/>
                          <a:sym typeface="Source Sans Pro"/>
                        </a:rPr>
                        <a:t>Use</a:t>
                      </a:r>
                    </a:p>
                  </a:txBody>
                  <a:tcPr marL="48689" marR="48689" marT="0" marB="0" anchor="ctr"/>
                </a:tc>
                <a:tc>
                  <a:txBody>
                    <a:bodyPr/>
                    <a:lstStyle/>
                    <a:p>
                      <a:pPr marL="0" marR="0" algn="ctr">
                        <a:lnSpc>
                          <a:spcPct val="107000"/>
                        </a:lnSpc>
                        <a:spcBef>
                          <a:spcPts val="0"/>
                        </a:spcBef>
                        <a:spcAft>
                          <a:spcPts val="0"/>
                        </a:spcAft>
                      </a:pPr>
                      <a:r>
                        <a:rPr lang="en-US" sz="1400" b="0" i="0" dirty="0">
                          <a:solidFill>
                            <a:schemeClr val="dk1"/>
                          </a:solidFill>
                          <a:effectLst/>
                          <a:latin typeface="+mn-lt"/>
                          <a:ea typeface="+mn-ea"/>
                          <a:cs typeface="+mn-cs"/>
                          <a:sym typeface="Source Sans Pro"/>
                        </a:rPr>
                        <a:t>Expenses allowed by the IRS</a:t>
                      </a:r>
                      <a:endParaRPr lang="en-US" sz="1400" dirty="0">
                        <a:effectLst/>
                        <a:latin typeface="+mn-lt"/>
                        <a:ea typeface="Calibri" panose="020F0502020204030204" pitchFamily="34" charset="0"/>
                        <a:cs typeface="Times New Roman" panose="02020603050405020304" pitchFamily="18" charset="0"/>
                      </a:endParaRPr>
                    </a:p>
                  </a:txBody>
                  <a:tcPr marL="48689" marR="48689" marT="0" marB="0" anchor="ctr"/>
                </a:tc>
                <a:tc>
                  <a:txBody>
                    <a:bodyPr/>
                    <a:lstStyle/>
                    <a:p>
                      <a:pPr marL="0" marR="0" algn="ctr">
                        <a:lnSpc>
                          <a:spcPct val="107000"/>
                        </a:lnSpc>
                        <a:spcBef>
                          <a:spcPts val="0"/>
                        </a:spcBef>
                        <a:spcAft>
                          <a:spcPts val="0"/>
                        </a:spcAft>
                      </a:pPr>
                      <a:r>
                        <a:rPr lang="en-US" sz="1400" b="0" i="0" dirty="0">
                          <a:solidFill>
                            <a:schemeClr val="dk1"/>
                          </a:solidFill>
                          <a:effectLst/>
                          <a:latin typeface="+mn-lt"/>
                          <a:ea typeface="+mn-ea"/>
                          <a:cs typeface="+mn-cs"/>
                          <a:sym typeface="Source Sans Pro"/>
                        </a:rPr>
                        <a:t>Expenses allowed by the IRS</a:t>
                      </a:r>
                      <a:endParaRPr lang="en-US" sz="1400" dirty="0">
                        <a:effectLst/>
                        <a:latin typeface="+mn-lt"/>
                        <a:ea typeface="Calibri" panose="020F0502020204030204" pitchFamily="34" charset="0"/>
                        <a:cs typeface="Times New Roman" panose="02020603050405020304" pitchFamily="18" charset="0"/>
                      </a:endParaRPr>
                    </a:p>
                  </a:txBody>
                  <a:tcPr marL="48689" marR="48689" marT="0" marB="0" anchor="ctr"/>
                </a:tc>
                <a:tc>
                  <a:txBody>
                    <a:bodyPr/>
                    <a:lstStyle/>
                    <a:p>
                      <a:pPr marL="0" marR="0" algn="ctr">
                        <a:lnSpc>
                          <a:spcPct val="107000"/>
                        </a:lnSpc>
                        <a:spcBef>
                          <a:spcPts val="0"/>
                        </a:spcBef>
                        <a:spcAft>
                          <a:spcPts val="0"/>
                        </a:spcAft>
                      </a:pPr>
                      <a:r>
                        <a:rPr lang="en-US" sz="1400" b="0" i="0" dirty="0">
                          <a:solidFill>
                            <a:schemeClr val="dk1"/>
                          </a:solidFill>
                          <a:effectLst/>
                          <a:latin typeface="+mj-lt"/>
                          <a:ea typeface="+mn-ea"/>
                          <a:cs typeface="Times New Roman" panose="02020603050405020304" pitchFamily="18" charset="0"/>
                          <a:sym typeface="Source Sans Pro"/>
                        </a:rPr>
                        <a:t>O</a:t>
                      </a:r>
                      <a:r>
                        <a:rPr lang="en-US" sz="1400" b="0" i="0" dirty="0">
                          <a:solidFill>
                            <a:schemeClr val="dk1"/>
                          </a:solidFill>
                          <a:effectLst/>
                          <a:latin typeface="+mj-lt"/>
                          <a:ea typeface="+mn-ea"/>
                          <a:cs typeface="+mn-cs"/>
                          <a:sym typeface="Source Sans Pro"/>
                        </a:rPr>
                        <a:t>nly cover qualified vision and dental expenses</a:t>
                      </a:r>
                      <a:endParaRPr lang="en-US" sz="1400" dirty="0">
                        <a:effectLst/>
                        <a:latin typeface="+mj-lt"/>
                        <a:ea typeface="Calibri" panose="020F0502020204030204" pitchFamily="34" charset="0"/>
                        <a:cs typeface="Times New Roman" panose="02020603050405020304" pitchFamily="18" charset="0"/>
                      </a:endParaRPr>
                    </a:p>
                  </a:txBody>
                  <a:tcPr marL="48689" marR="48689" marT="0" marB="0" anchor="ctr"/>
                </a:tc>
                <a:extLst>
                  <a:ext uri="{0D108BD9-81ED-4DB2-BD59-A6C34878D82A}">
                    <a16:rowId xmlns:a16="http://schemas.microsoft.com/office/drawing/2014/main" val="3801896395"/>
                  </a:ext>
                </a:extLst>
              </a:tr>
              <a:tr h="465928">
                <a:tc>
                  <a:txBody>
                    <a:bodyPr/>
                    <a:lstStyle/>
                    <a:p>
                      <a:pPr marL="0" marR="0" algn="ctr">
                        <a:lnSpc>
                          <a:spcPct val="107000"/>
                        </a:lnSpc>
                        <a:spcBef>
                          <a:spcPts val="0"/>
                        </a:spcBef>
                        <a:spcAft>
                          <a:spcPts val="0"/>
                        </a:spcAft>
                      </a:pPr>
                      <a:r>
                        <a:rPr lang="en-US" sz="1400" dirty="0">
                          <a:effectLst/>
                        </a:rPr>
                        <a:t>Employer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89" marR="48689" marT="0" marB="0" anchor="ctr"/>
                </a:tc>
                <a:tc>
                  <a:txBody>
                    <a:bodyPr/>
                    <a:lstStyle/>
                    <a:p>
                      <a:pPr marL="0" marR="0" algn="ctr">
                        <a:lnSpc>
                          <a:spcPct val="107000"/>
                        </a:lnSpc>
                        <a:spcBef>
                          <a:spcPts val="0"/>
                        </a:spcBef>
                        <a:spcAft>
                          <a:spcPts val="0"/>
                        </a:spcAft>
                      </a:pPr>
                      <a:r>
                        <a:rPr lang="en-US" sz="1400" dirty="0">
                          <a:effectLst/>
                          <a:latin typeface="+mn-lt"/>
                        </a:rPr>
                        <a:t>Stays with you even if employment changes</a:t>
                      </a:r>
                      <a:endParaRPr lang="en-US" sz="1400" dirty="0">
                        <a:effectLst/>
                        <a:latin typeface="+mn-lt"/>
                        <a:ea typeface="Calibri" panose="020F0502020204030204" pitchFamily="34" charset="0"/>
                        <a:cs typeface="Times New Roman" panose="02020603050405020304" pitchFamily="18" charset="0"/>
                      </a:endParaRPr>
                    </a:p>
                  </a:txBody>
                  <a:tcPr marL="48689" marR="48689" marT="0" marB="0" anchor="ctr"/>
                </a:tc>
                <a:tc gridSpan="2">
                  <a:txBody>
                    <a:bodyPr/>
                    <a:lstStyle/>
                    <a:p>
                      <a:pPr marL="0" marR="0" algn="ctr">
                        <a:lnSpc>
                          <a:spcPct val="107000"/>
                        </a:lnSpc>
                        <a:spcBef>
                          <a:spcPts val="0"/>
                        </a:spcBef>
                        <a:spcAft>
                          <a:spcPts val="0"/>
                        </a:spcAft>
                      </a:pPr>
                      <a:r>
                        <a:rPr lang="en-US" sz="1400" dirty="0">
                          <a:effectLst/>
                          <a:latin typeface="+mn-lt"/>
                        </a:rPr>
                        <a:t>Lost if you leave employment</a:t>
                      </a:r>
                    </a:p>
                  </a:txBody>
                  <a:tcPr marL="48689" marR="48689" marT="0" marB="0" anchor="ctr"/>
                </a:tc>
                <a:tc hMerge="1">
                  <a:txBody>
                    <a:bodyPr/>
                    <a:lstStyle/>
                    <a:p>
                      <a:pPr marL="0" marR="0" algn="ctr">
                        <a:lnSpc>
                          <a:spcPct val="107000"/>
                        </a:lnSpc>
                        <a:spcBef>
                          <a:spcPts val="0"/>
                        </a:spcBef>
                        <a:spcAft>
                          <a:spcPts val="0"/>
                        </a:spcAft>
                      </a:pPr>
                      <a:r>
                        <a:rPr lang="en-US" sz="1400" dirty="0">
                          <a:effectLst/>
                        </a:rPr>
                        <a:t>Lost if you leave employment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89" marR="48689" marT="0" marB="0" anchor="ctr"/>
                </a:tc>
                <a:extLst>
                  <a:ext uri="{0D108BD9-81ED-4DB2-BD59-A6C34878D82A}">
                    <a16:rowId xmlns:a16="http://schemas.microsoft.com/office/drawing/2014/main" val="1117812709"/>
                  </a:ext>
                </a:extLst>
              </a:tr>
              <a:tr h="465928">
                <a:tc>
                  <a:txBody>
                    <a:bodyPr/>
                    <a:lstStyle/>
                    <a:p>
                      <a:pPr marL="0" marR="0" algn="ctr">
                        <a:lnSpc>
                          <a:spcPct val="107000"/>
                        </a:lnSpc>
                        <a:spcBef>
                          <a:spcPts val="0"/>
                        </a:spcBef>
                        <a:spcAft>
                          <a:spcPts val="0"/>
                        </a:spcAft>
                      </a:pPr>
                      <a:r>
                        <a:rPr lang="en-US" sz="1400" dirty="0">
                          <a:effectLst/>
                        </a:rPr>
                        <a:t>Changes to Contributions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89" marR="48689" marT="0" marB="0" anchor="ctr"/>
                </a:tc>
                <a:tc>
                  <a:txBody>
                    <a:bodyPr/>
                    <a:lstStyle/>
                    <a:p>
                      <a:pPr marL="0" marR="0" algn="ctr">
                        <a:lnSpc>
                          <a:spcPct val="107000"/>
                        </a:lnSpc>
                        <a:spcBef>
                          <a:spcPts val="0"/>
                        </a:spcBef>
                        <a:spcAft>
                          <a:spcPts val="0"/>
                        </a:spcAft>
                      </a:pPr>
                      <a:r>
                        <a:rPr lang="en-US" sz="1400" dirty="0">
                          <a:effectLst/>
                          <a:latin typeface="+mn-lt"/>
                        </a:rPr>
                        <a:t>Can be changed at any time</a:t>
                      </a:r>
                      <a:endParaRPr lang="en-US" sz="1400" dirty="0">
                        <a:effectLst/>
                        <a:latin typeface="+mn-lt"/>
                        <a:ea typeface="Calibri" panose="020F0502020204030204" pitchFamily="34" charset="0"/>
                        <a:cs typeface="Times New Roman" panose="02020603050405020304" pitchFamily="18" charset="0"/>
                      </a:endParaRPr>
                    </a:p>
                  </a:txBody>
                  <a:tcPr marL="48689" marR="48689" marT="0" marB="0" anchor="ctr"/>
                </a:tc>
                <a:tc gridSpan="2">
                  <a:txBody>
                    <a:bodyPr/>
                    <a:lstStyle/>
                    <a:p>
                      <a:pPr marL="0" marR="0" algn="ctr">
                        <a:lnSpc>
                          <a:spcPct val="107000"/>
                        </a:lnSpc>
                        <a:spcBef>
                          <a:spcPts val="0"/>
                        </a:spcBef>
                        <a:spcAft>
                          <a:spcPts val="0"/>
                        </a:spcAft>
                      </a:pPr>
                      <a:r>
                        <a:rPr lang="en-US" sz="1400" dirty="0">
                          <a:effectLst/>
                          <a:latin typeface="+mn-lt"/>
                        </a:rPr>
                        <a:t>Can be changed during open enrollment</a:t>
                      </a:r>
                    </a:p>
                  </a:txBody>
                  <a:tcPr marL="48689" marR="48689" marT="0" marB="0" anchor="ctr"/>
                </a:tc>
                <a:tc hMerge="1">
                  <a:txBody>
                    <a:bodyPr/>
                    <a:lstStyle/>
                    <a:p>
                      <a:pPr marL="0" marR="0" algn="ctr">
                        <a:lnSpc>
                          <a:spcPct val="107000"/>
                        </a:lnSpc>
                        <a:spcBef>
                          <a:spcPts val="0"/>
                        </a:spcBef>
                        <a:spcAft>
                          <a:spcPts val="0"/>
                        </a:spcAft>
                      </a:pPr>
                      <a:r>
                        <a:rPr lang="en-US" sz="1400" dirty="0">
                          <a:effectLst/>
                        </a:rPr>
                        <a:t>Can be changed during open enrollment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89" marR="48689" marT="0" marB="0" anchor="ctr"/>
                </a:tc>
                <a:extLst>
                  <a:ext uri="{0D108BD9-81ED-4DB2-BD59-A6C34878D82A}">
                    <a16:rowId xmlns:a16="http://schemas.microsoft.com/office/drawing/2014/main" val="493369954"/>
                  </a:ext>
                </a:extLst>
              </a:tr>
              <a:tr h="704908">
                <a:tc>
                  <a:txBody>
                    <a:bodyPr/>
                    <a:lstStyle/>
                    <a:p>
                      <a:pPr marL="0" marR="0" algn="ctr">
                        <a:lnSpc>
                          <a:spcPct val="107000"/>
                        </a:lnSpc>
                        <a:spcBef>
                          <a:spcPts val="0"/>
                        </a:spcBef>
                        <a:spcAft>
                          <a:spcPts val="0"/>
                        </a:spcAft>
                      </a:pPr>
                      <a:r>
                        <a:rPr lang="en-US" sz="1400" dirty="0">
                          <a:effectLst/>
                        </a:rPr>
                        <a:t>Rollover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89" marR="48689" marT="0" marB="0" anchor="ctr"/>
                </a:tc>
                <a:tc>
                  <a:txBody>
                    <a:bodyPr/>
                    <a:lstStyle/>
                    <a:p>
                      <a:pPr marL="0" marR="0" algn="ctr">
                        <a:lnSpc>
                          <a:spcPct val="107000"/>
                        </a:lnSpc>
                        <a:spcBef>
                          <a:spcPts val="0"/>
                        </a:spcBef>
                        <a:spcAft>
                          <a:spcPts val="0"/>
                        </a:spcAft>
                      </a:pPr>
                      <a:r>
                        <a:rPr lang="en-US" sz="1400" dirty="0">
                          <a:effectLst/>
                          <a:latin typeface="+mn-lt"/>
                        </a:rPr>
                        <a:t>Unused balance rolls over from year to year</a:t>
                      </a:r>
                      <a:endParaRPr lang="en-US" sz="1400" dirty="0">
                        <a:effectLst/>
                        <a:latin typeface="+mn-lt"/>
                        <a:ea typeface="Calibri" panose="020F0502020204030204" pitchFamily="34" charset="0"/>
                        <a:cs typeface="Times New Roman" panose="02020603050405020304" pitchFamily="18" charset="0"/>
                      </a:endParaRPr>
                    </a:p>
                  </a:txBody>
                  <a:tcPr marL="48689" marR="48689" marT="0" marB="0" anchor="ctr"/>
                </a:tc>
                <a:tc gridSpan="2">
                  <a:txBody>
                    <a:bodyPr/>
                    <a:lstStyle/>
                    <a:p>
                      <a:pPr marL="0" marR="0" algn="ctr">
                        <a:lnSpc>
                          <a:spcPct val="107000"/>
                        </a:lnSpc>
                        <a:spcBef>
                          <a:spcPts val="0"/>
                        </a:spcBef>
                        <a:spcAft>
                          <a:spcPts val="0"/>
                        </a:spcAft>
                      </a:pPr>
                      <a:r>
                        <a:rPr lang="en-US" sz="1400" dirty="0">
                          <a:effectLst/>
                          <a:latin typeface="+mn-lt"/>
                        </a:rPr>
                        <a:t>$660 rollover. Any additional unused balance is forfeited.</a:t>
                      </a:r>
                    </a:p>
                  </a:txBody>
                  <a:tcPr marL="48689" marR="48689" marT="0" marB="0" anchor="ctr"/>
                </a:tc>
                <a:tc hMerge="1">
                  <a:txBody>
                    <a:bodyPr/>
                    <a:lstStyle/>
                    <a:p>
                      <a:pPr marL="0" marR="0" algn="ctr">
                        <a:lnSpc>
                          <a:spcPct val="107000"/>
                        </a:lnSpc>
                        <a:spcBef>
                          <a:spcPts val="0"/>
                        </a:spcBef>
                        <a:spcAft>
                          <a:spcPts val="0"/>
                        </a:spcAft>
                      </a:pPr>
                      <a:r>
                        <a:rPr lang="en-US" sz="1400" dirty="0">
                          <a:effectLst/>
                        </a:rPr>
                        <a:t>$550 rollover. Any additional unused balance is forfeited.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89" marR="48689" marT="0" marB="0" anchor="ctr"/>
                </a:tc>
                <a:extLst>
                  <a:ext uri="{0D108BD9-81ED-4DB2-BD59-A6C34878D82A}">
                    <a16:rowId xmlns:a16="http://schemas.microsoft.com/office/drawing/2014/main" val="996259992"/>
                  </a:ext>
                </a:extLst>
              </a:tr>
              <a:tr h="704908">
                <a:tc>
                  <a:txBody>
                    <a:bodyPr/>
                    <a:lstStyle/>
                    <a:p>
                      <a:pPr marL="0" marR="0" algn="ctr">
                        <a:lnSpc>
                          <a:spcPct val="107000"/>
                        </a:lnSpc>
                        <a:spcBef>
                          <a:spcPts val="0"/>
                        </a:spcBef>
                        <a:spcAft>
                          <a:spcPts val="0"/>
                        </a:spcAft>
                      </a:pPr>
                      <a:r>
                        <a:rPr lang="en-US" sz="1400" dirty="0">
                          <a:effectLst/>
                        </a:rPr>
                        <a:t>Taxes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89" marR="48689" marT="0" marB="0" anchor="ctr"/>
                </a:tc>
                <a:tc>
                  <a:txBody>
                    <a:bodyPr/>
                    <a:lstStyle/>
                    <a:p>
                      <a:pPr marL="0" marR="0" algn="ctr">
                        <a:lnSpc>
                          <a:spcPct val="107000"/>
                        </a:lnSpc>
                        <a:spcBef>
                          <a:spcPts val="0"/>
                        </a:spcBef>
                        <a:spcAft>
                          <a:spcPts val="0"/>
                        </a:spcAft>
                      </a:pPr>
                      <a:r>
                        <a:rPr lang="en-US" sz="1400" dirty="0">
                          <a:effectLst/>
                          <a:latin typeface="+mn-lt"/>
                        </a:rPr>
                        <a:t>Contributions are taken out pretax; interest earned, and withdrawals are tax-free</a:t>
                      </a:r>
                      <a:endParaRPr lang="en-US" sz="1400" dirty="0">
                        <a:effectLst/>
                        <a:latin typeface="+mn-lt"/>
                        <a:ea typeface="Calibri" panose="020F0502020204030204" pitchFamily="34" charset="0"/>
                        <a:cs typeface="Times New Roman" panose="02020603050405020304" pitchFamily="18" charset="0"/>
                      </a:endParaRPr>
                    </a:p>
                  </a:txBody>
                  <a:tcPr marL="48689" marR="48689" marT="0" marB="0" anchor="ctr"/>
                </a:tc>
                <a:tc gridSpan="2">
                  <a:txBody>
                    <a:bodyPr/>
                    <a:lstStyle/>
                    <a:p>
                      <a:pPr marL="0" marR="0" algn="ctr">
                        <a:lnSpc>
                          <a:spcPct val="107000"/>
                        </a:lnSpc>
                        <a:spcBef>
                          <a:spcPts val="0"/>
                        </a:spcBef>
                        <a:spcAft>
                          <a:spcPts val="0"/>
                        </a:spcAft>
                      </a:pPr>
                      <a:r>
                        <a:rPr lang="en-US" sz="1400" dirty="0">
                          <a:effectLst/>
                          <a:latin typeface="+mn-lt"/>
                        </a:rPr>
                        <a:t>Contributions are pretax; withdrawals are tax-free</a:t>
                      </a:r>
                    </a:p>
                  </a:txBody>
                  <a:tcPr marL="48689" marR="48689" marT="0" marB="0" anchor="ctr"/>
                </a:tc>
                <a:tc hMerge="1">
                  <a:txBody>
                    <a:bodyPr/>
                    <a:lstStyle/>
                    <a:p>
                      <a:pPr marL="0" marR="0" algn="ctr">
                        <a:lnSpc>
                          <a:spcPct val="107000"/>
                        </a:lnSpc>
                        <a:spcBef>
                          <a:spcPts val="0"/>
                        </a:spcBef>
                        <a:spcAft>
                          <a:spcPts val="0"/>
                        </a:spcAft>
                      </a:pPr>
                      <a:r>
                        <a:rPr lang="en-US" sz="1400" dirty="0">
                          <a:effectLst/>
                        </a:rPr>
                        <a:t>Contributions are pretax; withdrawals are tax-free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689" marR="48689" marT="0" marB="0" anchor="ctr"/>
                </a:tc>
                <a:extLst>
                  <a:ext uri="{0D108BD9-81ED-4DB2-BD59-A6C34878D82A}">
                    <a16:rowId xmlns:a16="http://schemas.microsoft.com/office/drawing/2014/main" val="2219792093"/>
                  </a:ext>
                </a:extLst>
              </a:tr>
            </a:tbl>
          </a:graphicData>
        </a:graphic>
      </p:graphicFrame>
      <p:sp>
        <p:nvSpPr>
          <p:cNvPr id="10" name="Rectangle 2">
            <a:extLst>
              <a:ext uri="{FF2B5EF4-FFF2-40B4-BE49-F238E27FC236}">
                <a16:creationId xmlns:a16="http://schemas.microsoft.com/office/drawing/2014/main" id="{A5791ED4-F7FF-4EBD-847D-D46243A68779}"/>
              </a:ext>
            </a:extLst>
          </p:cNvPr>
          <p:cNvSpPr>
            <a:spLocks noChangeArrowheads="1"/>
          </p:cNvSpPr>
          <p:nvPr/>
        </p:nvSpPr>
        <p:spPr bwMode="auto">
          <a:xfrm>
            <a:off x="1485904" y="1134182"/>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94492167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12D4E3-EACC-4676-BCCD-13E93830C43B}"/>
              </a:ext>
            </a:extLst>
          </p:cNvPr>
          <p:cNvSpPr>
            <a:spLocks noGrp="1"/>
          </p:cNvSpPr>
          <p:nvPr>
            <p:ph type="sldNum" sz="quarter" idx="4294967295"/>
          </p:nvPr>
        </p:nvSpPr>
        <p:spPr>
          <a:xfrm>
            <a:off x="8534400" y="6553200"/>
            <a:ext cx="609600" cy="304800"/>
          </a:xfrm>
          <a:prstGeom prst="rect">
            <a:avLst/>
          </a:prstGeom>
        </p:spPr>
        <p:txBody>
          <a:bodyPr vert="horz" wrap="none" lIns="0" tIns="0" rIns="0" bIns="0" rtlCol="0" anchor="ctr"/>
          <a:lstStyle>
            <a:defPPr>
              <a:defRPr lang="en-US"/>
            </a:defPPr>
            <a:lvl1pPr algn="ctr" rtl="0" fontAlgn="base">
              <a:spcBef>
                <a:spcPct val="0"/>
              </a:spcBef>
              <a:spcAft>
                <a:spcPct val="0"/>
              </a:spcAft>
              <a:defRPr sz="800" b="0" kern="1200">
                <a:solidFill>
                  <a:schemeClr val="bg1">
                    <a:lumMod val="75000"/>
                  </a:schemeClr>
                </a:solidFill>
                <a:latin typeface="Arial" charset="0"/>
                <a:ea typeface="+mn-ea"/>
                <a:cs typeface="+mn-cs"/>
              </a:defRPr>
            </a:lvl1pPr>
            <a:lvl2pPr marL="457200" algn="l" rtl="0" fontAlgn="base">
              <a:spcBef>
                <a:spcPct val="0"/>
              </a:spcBef>
              <a:spcAft>
                <a:spcPct val="0"/>
              </a:spcAft>
              <a:defRPr sz="2000" b="1" kern="1200">
                <a:solidFill>
                  <a:schemeClr val="tx1"/>
                </a:solidFill>
                <a:latin typeface="Arial" charset="0"/>
                <a:ea typeface="+mn-ea"/>
                <a:cs typeface="+mn-cs"/>
              </a:defRPr>
            </a:lvl2pPr>
            <a:lvl3pPr marL="914400" algn="l" rtl="0" fontAlgn="base">
              <a:spcBef>
                <a:spcPct val="0"/>
              </a:spcBef>
              <a:spcAft>
                <a:spcPct val="0"/>
              </a:spcAft>
              <a:defRPr sz="2000" b="1" kern="1200">
                <a:solidFill>
                  <a:schemeClr val="tx1"/>
                </a:solidFill>
                <a:latin typeface="Arial" charset="0"/>
                <a:ea typeface="+mn-ea"/>
                <a:cs typeface="+mn-cs"/>
              </a:defRPr>
            </a:lvl3pPr>
            <a:lvl4pPr marL="1371600" algn="l" rtl="0" fontAlgn="base">
              <a:spcBef>
                <a:spcPct val="0"/>
              </a:spcBef>
              <a:spcAft>
                <a:spcPct val="0"/>
              </a:spcAft>
              <a:defRPr sz="2000" b="1" kern="1200">
                <a:solidFill>
                  <a:schemeClr val="tx1"/>
                </a:solidFill>
                <a:latin typeface="Arial" charset="0"/>
                <a:ea typeface="+mn-ea"/>
                <a:cs typeface="+mn-cs"/>
              </a:defRPr>
            </a:lvl4pPr>
            <a:lvl5pPr marL="1828800" algn="l" rtl="0" fontAlgn="base">
              <a:spcBef>
                <a:spcPct val="0"/>
              </a:spcBef>
              <a:spcAft>
                <a:spcPct val="0"/>
              </a:spcAft>
              <a:defRPr sz="2000" b="1" kern="1200">
                <a:solidFill>
                  <a:schemeClr val="tx1"/>
                </a:solidFill>
                <a:latin typeface="Arial" charset="0"/>
                <a:ea typeface="+mn-ea"/>
                <a:cs typeface="+mn-cs"/>
              </a:defRPr>
            </a:lvl5pPr>
            <a:lvl6pPr marL="2286000" algn="l" defTabSz="914400" rtl="0" eaLnBrk="1" latinLnBrk="0" hangingPunct="1">
              <a:defRPr sz="2000" b="1" kern="1200">
                <a:solidFill>
                  <a:schemeClr val="tx1"/>
                </a:solidFill>
                <a:latin typeface="Arial" charset="0"/>
                <a:ea typeface="+mn-ea"/>
                <a:cs typeface="+mn-cs"/>
              </a:defRPr>
            </a:lvl6pPr>
            <a:lvl7pPr marL="2743200" algn="l" defTabSz="914400" rtl="0" eaLnBrk="1" latinLnBrk="0" hangingPunct="1">
              <a:defRPr sz="2000" b="1" kern="1200">
                <a:solidFill>
                  <a:schemeClr val="tx1"/>
                </a:solidFill>
                <a:latin typeface="Arial" charset="0"/>
                <a:ea typeface="+mn-ea"/>
                <a:cs typeface="+mn-cs"/>
              </a:defRPr>
            </a:lvl7pPr>
            <a:lvl8pPr marL="3200400" algn="l" defTabSz="914400" rtl="0" eaLnBrk="1" latinLnBrk="0" hangingPunct="1">
              <a:defRPr sz="2000" b="1" kern="1200">
                <a:solidFill>
                  <a:schemeClr val="tx1"/>
                </a:solidFill>
                <a:latin typeface="Arial" charset="0"/>
                <a:ea typeface="+mn-ea"/>
                <a:cs typeface="+mn-cs"/>
              </a:defRPr>
            </a:lvl8pPr>
            <a:lvl9pPr marL="3657600" algn="l" defTabSz="914400" rtl="0" eaLnBrk="1" latinLnBrk="0" hangingPunct="1">
              <a:defRPr sz="2000" b="1" kern="1200">
                <a:solidFill>
                  <a:schemeClr val="tx1"/>
                </a:solidFill>
                <a:latin typeface="Arial" charset="0"/>
                <a:ea typeface="+mn-ea"/>
                <a:cs typeface="+mn-cs"/>
              </a:defRPr>
            </a:lvl9pPr>
          </a:lstStyle>
          <a:p>
            <a:pPr>
              <a:spcAft>
                <a:spcPts val="600"/>
              </a:spcAft>
              <a:defRPr/>
            </a:pPr>
            <a:fld id="{A89F3E68-424B-4D72-993F-A4BE84E4D4E0}" type="slidenum">
              <a:rPr lang="en-US" smtClean="0"/>
              <a:pPr>
                <a:spcAft>
                  <a:spcPts val="600"/>
                </a:spcAft>
                <a:defRPr/>
              </a:pPr>
              <a:t>17</a:t>
            </a:fld>
            <a:endParaRPr lang="en-US"/>
          </a:p>
        </p:txBody>
      </p:sp>
      <p:graphicFrame>
        <p:nvGraphicFramePr>
          <p:cNvPr id="7" name="Content Placeholder 2">
            <a:extLst>
              <a:ext uri="{FF2B5EF4-FFF2-40B4-BE49-F238E27FC236}">
                <a16:creationId xmlns:a16="http://schemas.microsoft.com/office/drawing/2014/main" id="{A16EF78D-EEEC-935D-2B89-75EBC8FE2ADE}"/>
              </a:ext>
            </a:extLst>
          </p:cNvPr>
          <p:cNvGraphicFramePr/>
          <p:nvPr>
            <p:extLst>
              <p:ext uri="{D42A27DB-BD31-4B8C-83A1-F6EECF244321}">
                <p14:modId xmlns:p14="http://schemas.microsoft.com/office/powerpoint/2010/main" val="2969788966"/>
              </p:ext>
            </p:extLst>
          </p:nvPr>
        </p:nvGraphicFramePr>
        <p:xfrm>
          <a:off x="560292" y="1369967"/>
          <a:ext cx="8050308" cy="3398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itle 1">
            <a:extLst>
              <a:ext uri="{FF2B5EF4-FFF2-40B4-BE49-F238E27FC236}">
                <a16:creationId xmlns:a16="http://schemas.microsoft.com/office/drawing/2014/main" id="{E2219B85-BA9C-F1D0-AE48-3E9C97C13B9B}"/>
              </a:ext>
            </a:extLst>
          </p:cNvPr>
          <p:cNvSpPr txBox="1">
            <a:spLocks/>
          </p:cNvSpPr>
          <p:nvPr/>
        </p:nvSpPr>
        <p:spPr>
          <a:xfrm>
            <a:off x="685576" y="155938"/>
            <a:ext cx="8077424" cy="533400"/>
          </a:xfrm>
          <a:prstGeom prst="rect">
            <a:avLst/>
          </a:prstGeom>
        </p:spPr>
        <p:txBody>
          <a:bodyPr vert="horz">
            <a:noAutofit/>
          </a:bodyPr>
          <a:lstStyle>
            <a:lvl1pPr marL="342900" indent="-342900" defTabSz="457200" eaLnBrk="1" hangingPunct="1">
              <a:spcBef>
                <a:spcPts val="500"/>
              </a:spcBef>
              <a:buSzPct val="100000"/>
              <a:buFont typeface="Arial"/>
              <a:buNone/>
              <a:defRPr lang="en-US" sz="3200" b="0" i="0" dirty="0">
                <a:solidFill>
                  <a:schemeClr val="bg1"/>
                </a:solidFill>
                <a:latin typeface="Segoe UI" panose="020B0502040204020203" pitchFamily="34" charset="0"/>
                <a:ea typeface="Segoe UI" panose="020B0502040204020203" pitchFamily="34" charset="0"/>
                <a:cs typeface="Segoe UI" panose="020B0502040204020203" pitchFamily="34" charset="0"/>
                <a:sym typeface="Source Sans Pro"/>
              </a:defRPr>
            </a:lvl1pPr>
            <a:lvl2pPr marL="800100" indent="-342900" defTabSz="457200" eaLnBrk="1" hangingPunct="1">
              <a:spcBef>
                <a:spcPts val="500"/>
              </a:spcBef>
              <a:buSzPct val="100000"/>
              <a:buFont typeface="Arial"/>
              <a:buNone/>
              <a:defRPr sz="2400">
                <a:solidFill>
                  <a:srgbClr val="505151"/>
                </a:solidFill>
                <a:latin typeface="Source Sans Pro"/>
                <a:ea typeface="Source Sans Pro"/>
                <a:cs typeface="Source Sans Pro"/>
                <a:sym typeface="Source Sans Pro"/>
              </a:defRPr>
            </a:lvl2pPr>
            <a:lvl3pPr marL="1219200" indent="-304800" defTabSz="457200" eaLnBrk="1" hangingPunct="1">
              <a:spcBef>
                <a:spcPts val="500"/>
              </a:spcBef>
              <a:buSzPct val="100000"/>
              <a:buFont typeface="Arial"/>
              <a:buNone/>
              <a:defRPr sz="2400">
                <a:solidFill>
                  <a:srgbClr val="505151"/>
                </a:solidFill>
                <a:latin typeface="Source Sans Pro"/>
                <a:ea typeface="Source Sans Pro"/>
                <a:cs typeface="Source Sans Pro"/>
                <a:sym typeface="Source Sans Pro"/>
              </a:defRPr>
            </a:lvl3pPr>
            <a:lvl4pPr marL="1676400" indent="-304800" defTabSz="457200" eaLnBrk="1" hangingPunct="1">
              <a:spcBef>
                <a:spcPts val="500"/>
              </a:spcBef>
              <a:buSzPct val="100000"/>
              <a:buFont typeface="Arial"/>
              <a:buNone/>
              <a:defRPr sz="2400">
                <a:solidFill>
                  <a:srgbClr val="505151"/>
                </a:solidFill>
                <a:latin typeface="Source Sans Pro"/>
                <a:ea typeface="Source Sans Pro"/>
                <a:cs typeface="Source Sans Pro"/>
                <a:sym typeface="Source Sans Pro"/>
              </a:defRPr>
            </a:lvl4pPr>
            <a:lvl5pPr marL="2133600" indent="-304800" defTabSz="457200" eaLnBrk="1" hangingPunct="1">
              <a:spcBef>
                <a:spcPts val="500"/>
              </a:spcBef>
              <a:buSzPct val="100000"/>
              <a:buFont typeface="Arial"/>
              <a:buNone/>
              <a:defRPr sz="2400">
                <a:solidFill>
                  <a:srgbClr val="505151"/>
                </a:solidFill>
                <a:latin typeface="Source Sans Pro"/>
                <a:ea typeface="Source Sans Pro"/>
                <a:cs typeface="Source Sans Pro"/>
                <a:sym typeface="Source Sans Pro"/>
              </a:defRPr>
            </a:lvl5pPr>
            <a:lvl6pPr marL="25603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6pPr>
            <a:lvl7pPr marL="30175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7pPr>
            <a:lvl8pPr marL="34747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8pPr>
            <a:lvl9pPr marL="39319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9pPr>
          </a:lstStyle>
          <a:p>
            <a:pPr>
              <a:lnSpc>
                <a:spcPct val="90000"/>
              </a:lnSpc>
            </a:pPr>
            <a:r>
              <a:rPr lang="en-US" sz="2400" dirty="0"/>
              <a:t>IMPORTANT: The IRS does not allow employees to contribute to an HSA if they are:</a:t>
            </a:r>
          </a:p>
        </p:txBody>
      </p:sp>
    </p:spTree>
    <p:extLst>
      <p:ext uri="{BB962C8B-B14F-4D97-AF65-F5344CB8AC3E}">
        <p14:creationId xmlns:p14="http://schemas.microsoft.com/office/powerpoint/2010/main" val="210315549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8534400" y="6553200"/>
            <a:ext cx="609600" cy="304800"/>
          </a:xfrm>
          <a:prstGeom prst="rect">
            <a:avLst/>
          </a:prstGeom>
        </p:spPr>
        <p:txBody>
          <a:bodyPr vert="horz" wrap="none" lIns="0" tIns="0" rIns="0" bIns="0" rtlCol="0" anchor="ctr"/>
          <a:lstStyle>
            <a:defPPr>
              <a:defRPr lang="en-US"/>
            </a:defPPr>
            <a:lvl1pPr algn="ctr" rtl="0" fontAlgn="base">
              <a:spcBef>
                <a:spcPct val="0"/>
              </a:spcBef>
              <a:spcAft>
                <a:spcPct val="0"/>
              </a:spcAft>
              <a:defRPr sz="800" b="0" kern="1200">
                <a:solidFill>
                  <a:schemeClr val="bg1">
                    <a:lumMod val="75000"/>
                  </a:schemeClr>
                </a:solidFill>
                <a:latin typeface="Arial" charset="0"/>
                <a:ea typeface="+mn-ea"/>
                <a:cs typeface="+mn-cs"/>
              </a:defRPr>
            </a:lvl1pPr>
            <a:lvl2pPr marL="457200" algn="l" rtl="0" fontAlgn="base">
              <a:spcBef>
                <a:spcPct val="0"/>
              </a:spcBef>
              <a:spcAft>
                <a:spcPct val="0"/>
              </a:spcAft>
              <a:defRPr sz="2000" b="1" kern="1200">
                <a:solidFill>
                  <a:schemeClr val="tx1"/>
                </a:solidFill>
                <a:latin typeface="Arial" charset="0"/>
                <a:ea typeface="+mn-ea"/>
                <a:cs typeface="+mn-cs"/>
              </a:defRPr>
            </a:lvl2pPr>
            <a:lvl3pPr marL="914400" algn="l" rtl="0" fontAlgn="base">
              <a:spcBef>
                <a:spcPct val="0"/>
              </a:spcBef>
              <a:spcAft>
                <a:spcPct val="0"/>
              </a:spcAft>
              <a:defRPr sz="2000" b="1" kern="1200">
                <a:solidFill>
                  <a:schemeClr val="tx1"/>
                </a:solidFill>
                <a:latin typeface="Arial" charset="0"/>
                <a:ea typeface="+mn-ea"/>
                <a:cs typeface="+mn-cs"/>
              </a:defRPr>
            </a:lvl3pPr>
            <a:lvl4pPr marL="1371600" algn="l" rtl="0" fontAlgn="base">
              <a:spcBef>
                <a:spcPct val="0"/>
              </a:spcBef>
              <a:spcAft>
                <a:spcPct val="0"/>
              </a:spcAft>
              <a:defRPr sz="2000" b="1" kern="1200">
                <a:solidFill>
                  <a:schemeClr val="tx1"/>
                </a:solidFill>
                <a:latin typeface="Arial" charset="0"/>
                <a:ea typeface="+mn-ea"/>
                <a:cs typeface="+mn-cs"/>
              </a:defRPr>
            </a:lvl4pPr>
            <a:lvl5pPr marL="1828800" algn="l" rtl="0" fontAlgn="base">
              <a:spcBef>
                <a:spcPct val="0"/>
              </a:spcBef>
              <a:spcAft>
                <a:spcPct val="0"/>
              </a:spcAft>
              <a:defRPr sz="2000" b="1" kern="1200">
                <a:solidFill>
                  <a:schemeClr val="tx1"/>
                </a:solidFill>
                <a:latin typeface="Arial" charset="0"/>
                <a:ea typeface="+mn-ea"/>
                <a:cs typeface="+mn-cs"/>
              </a:defRPr>
            </a:lvl5pPr>
            <a:lvl6pPr marL="2286000" algn="l" defTabSz="914400" rtl="0" eaLnBrk="1" latinLnBrk="0" hangingPunct="1">
              <a:defRPr sz="2000" b="1" kern="1200">
                <a:solidFill>
                  <a:schemeClr val="tx1"/>
                </a:solidFill>
                <a:latin typeface="Arial" charset="0"/>
                <a:ea typeface="+mn-ea"/>
                <a:cs typeface="+mn-cs"/>
              </a:defRPr>
            </a:lvl6pPr>
            <a:lvl7pPr marL="2743200" algn="l" defTabSz="914400" rtl="0" eaLnBrk="1" latinLnBrk="0" hangingPunct="1">
              <a:defRPr sz="2000" b="1" kern="1200">
                <a:solidFill>
                  <a:schemeClr val="tx1"/>
                </a:solidFill>
                <a:latin typeface="Arial" charset="0"/>
                <a:ea typeface="+mn-ea"/>
                <a:cs typeface="+mn-cs"/>
              </a:defRPr>
            </a:lvl7pPr>
            <a:lvl8pPr marL="3200400" algn="l" defTabSz="914400" rtl="0" eaLnBrk="1" latinLnBrk="0" hangingPunct="1">
              <a:defRPr sz="2000" b="1" kern="1200">
                <a:solidFill>
                  <a:schemeClr val="tx1"/>
                </a:solidFill>
                <a:latin typeface="Arial" charset="0"/>
                <a:ea typeface="+mn-ea"/>
                <a:cs typeface="+mn-cs"/>
              </a:defRPr>
            </a:lvl8pPr>
            <a:lvl9pPr marL="3657600" algn="l" defTabSz="914400" rtl="0" eaLnBrk="1" latinLnBrk="0" hangingPunct="1">
              <a:defRPr sz="2000" b="1" kern="1200">
                <a:solidFill>
                  <a:schemeClr val="tx1"/>
                </a:solidFill>
                <a:latin typeface="Arial" charset="0"/>
                <a:ea typeface="+mn-ea"/>
                <a:cs typeface="+mn-cs"/>
              </a:defRPr>
            </a:lvl9pPr>
          </a:lstStyle>
          <a:p>
            <a:pPr>
              <a:spcAft>
                <a:spcPts val="600"/>
              </a:spcAft>
              <a:defRPr/>
            </a:pPr>
            <a:fld id="{A89F3E68-424B-4D72-993F-A4BE84E4D4E0}" type="slidenum">
              <a:rPr lang="en-US" smtClean="0"/>
              <a:pPr>
                <a:spcAft>
                  <a:spcPts val="600"/>
                </a:spcAft>
                <a:defRPr/>
              </a:pPr>
              <a:t>18</a:t>
            </a:fld>
            <a:endParaRPr lang="en-US"/>
          </a:p>
        </p:txBody>
      </p:sp>
      <p:graphicFrame>
        <p:nvGraphicFramePr>
          <p:cNvPr id="29703" name="Rectangle 5">
            <a:extLst>
              <a:ext uri="{FF2B5EF4-FFF2-40B4-BE49-F238E27FC236}">
                <a16:creationId xmlns:a16="http://schemas.microsoft.com/office/drawing/2014/main" id="{C4FF95C6-1A8A-4ECE-D157-D7BDB4EAF76F}"/>
              </a:ext>
            </a:extLst>
          </p:cNvPr>
          <p:cNvGraphicFramePr/>
          <p:nvPr>
            <p:extLst>
              <p:ext uri="{D42A27DB-BD31-4B8C-83A1-F6EECF244321}">
                <p14:modId xmlns:p14="http://schemas.microsoft.com/office/powerpoint/2010/main" val="1413158234"/>
              </p:ext>
            </p:extLst>
          </p:nvPr>
        </p:nvGraphicFramePr>
        <p:xfrm>
          <a:off x="484092" y="1187917"/>
          <a:ext cx="8050308" cy="3398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4">
            <a:extLst>
              <a:ext uri="{FF2B5EF4-FFF2-40B4-BE49-F238E27FC236}">
                <a16:creationId xmlns:a16="http://schemas.microsoft.com/office/drawing/2014/main" id="{87641105-6752-AE70-30D9-32594E2356B5}"/>
              </a:ext>
            </a:extLst>
          </p:cNvPr>
          <p:cNvSpPr txBox="1">
            <a:spLocks noChangeArrowheads="1"/>
          </p:cNvSpPr>
          <p:nvPr/>
        </p:nvSpPr>
        <p:spPr>
          <a:xfrm>
            <a:off x="533176" y="219075"/>
            <a:ext cx="8077424" cy="533400"/>
          </a:xfrm>
          <a:prstGeom prst="rect">
            <a:avLst/>
          </a:prstGeom>
        </p:spPr>
        <p:txBody>
          <a:bodyPr vert="horz" lIns="0" tIns="0" rIns="0" bIns="0" rtlCol="0" anchorCtr="0">
            <a:normAutofit/>
          </a:bodyPr>
          <a:lstStyle>
            <a:lvl1pPr marL="342900" indent="-342900" defTabSz="457200" eaLnBrk="1" hangingPunct="1">
              <a:spcBef>
                <a:spcPts val="500"/>
              </a:spcBef>
              <a:buSzPct val="100000"/>
              <a:buFont typeface="Arial"/>
              <a:buNone/>
              <a:defRPr lang="en-US" sz="3200" b="0" i="0" dirty="0">
                <a:solidFill>
                  <a:schemeClr val="bg1"/>
                </a:solidFill>
                <a:latin typeface="Segoe UI" panose="020B0502040204020203" pitchFamily="34" charset="0"/>
                <a:ea typeface="Segoe UI" panose="020B0502040204020203" pitchFamily="34" charset="0"/>
                <a:cs typeface="Segoe UI" panose="020B0502040204020203" pitchFamily="34" charset="0"/>
                <a:sym typeface="Source Sans Pro"/>
              </a:defRPr>
            </a:lvl1pPr>
            <a:lvl2pPr marL="800100" indent="-342900" defTabSz="457200" eaLnBrk="1" hangingPunct="1">
              <a:spcBef>
                <a:spcPts val="500"/>
              </a:spcBef>
              <a:buSzPct val="100000"/>
              <a:buFont typeface="Arial"/>
              <a:buNone/>
              <a:defRPr sz="2400">
                <a:solidFill>
                  <a:srgbClr val="505151"/>
                </a:solidFill>
                <a:latin typeface="Source Sans Pro"/>
                <a:ea typeface="Source Sans Pro"/>
                <a:cs typeface="Source Sans Pro"/>
                <a:sym typeface="Source Sans Pro"/>
              </a:defRPr>
            </a:lvl2pPr>
            <a:lvl3pPr marL="1219200" indent="-304800" defTabSz="457200" eaLnBrk="1" hangingPunct="1">
              <a:spcBef>
                <a:spcPts val="500"/>
              </a:spcBef>
              <a:buSzPct val="100000"/>
              <a:buFont typeface="Arial"/>
              <a:buNone/>
              <a:defRPr sz="2400">
                <a:solidFill>
                  <a:srgbClr val="505151"/>
                </a:solidFill>
                <a:latin typeface="Source Sans Pro"/>
                <a:ea typeface="Source Sans Pro"/>
                <a:cs typeface="Source Sans Pro"/>
                <a:sym typeface="Source Sans Pro"/>
              </a:defRPr>
            </a:lvl3pPr>
            <a:lvl4pPr marL="1676400" indent="-304800" defTabSz="457200" eaLnBrk="1" hangingPunct="1">
              <a:spcBef>
                <a:spcPts val="500"/>
              </a:spcBef>
              <a:buSzPct val="100000"/>
              <a:buFont typeface="Arial"/>
              <a:buNone/>
              <a:defRPr sz="2400">
                <a:solidFill>
                  <a:srgbClr val="505151"/>
                </a:solidFill>
                <a:latin typeface="Source Sans Pro"/>
                <a:ea typeface="Source Sans Pro"/>
                <a:cs typeface="Source Sans Pro"/>
                <a:sym typeface="Source Sans Pro"/>
              </a:defRPr>
            </a:lvl4pPr>
            <a:lvl5pPr marL="2133600" indent="-304800" defTabSz="457200" eaLnBrk="1" hangingPunct="1">
              <a:spcBef>
                <a:spcPts val="500"/>
              </a:spcBef>
              <a:buSzPct val="100000"/>
              <a:buFont typeface="Arial"/>
              <a:buNone/>
              <a:defRPr sz="2400">
                <a:solidFill>
                  <a:srgbClr val="505151"/>
                </a:solidFill>
                <a:latin typeface="Source Sans Pro"/>
                <a:ea typeface="Source Sans Pro"/>
                <a:cs typeface="Source Sans Pro"/>
                <a:sym typeface="Source Sans Pro"/>
              </a:defRPr>
            </a:lvl5pPr>
            <a:lvl6pPr marL="25603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6pPr>
            <a:lvl7pPr marL="30175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7pPr>
            <a:lvl8pPr marL="34747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8pPr>
            <a:lvl9pPr marL="3931920" indent="-274320" defTabSz="457200" eaLnBrk="1" hangingPunct="1">
              <a:spcBef>
                <a:spcPts val="500"/>
              </a:spcBef>
              <a:buSzPct val="100000"/>
              <a:buFont typeface="Arial"/>
              <a:buChar char="•"/>
              <a:defRPr sz="2400">
                <a:solidFill>
                  <a:srgbClr val="505151"/>
                </a:solidFill>
                <a:latin typeface="Source Sans Pro"/>
                <a:ea typeface="Source Sans Pro"/>
                <a:cs typeface="Source Sans Pro"/>
                <a:sym typeface="Source Sans Pro"/>
              </a:defRPr>
            </a:lvl9pPr>
          </a:lstStyle>
          <a:p>
            <a:r>
              <a:rPr lang="en-US" spc="165"/>
              <a:t>Dependent Care FSA</a:t>
            </a:r>
            <a:endParaRPr lang="en-US" cap="all" spc="165"/>
          </a:p>
        </p:txBody>
      </p:sp>
    </p:spTree>
    <p:extLst>
      <p:ext uri="{BB962C8B-B14F-4D97-AF65-F5344CB8AC3E}">
        <p14:creationId xmlns:p14="http://schemas.microsoft.com/office/powerpoint/2010/main" val="102040186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D6D5FC-9A60-7B3D-49B5-47335AA852A9}"/>
              </a:ext>
            </a:extLst>
          </p:cNvPr>
          <p:cNvSpPr/>
          <p:nvPr/>
        </p:nvSpPr>
        <p:spPr>
          <a:xfrm>
            <a:off x="7687491" y="4591594"/>
            <a:ext cx="1195252" cy="533400"/>
          </a:xfrm>
          <a:prstGeom prst="rect">
            <a:avLst/>
          </a:prstGeom>
          <a:solidFill>
            <a:schemeClr val="bg1"/>
          </a:solidFill>
          <a:ln w="25400" cap="flat">
            <a:noFill/>
            <a:prstDash val="solid"/>
            <a:bevel/>
          </a:ln>
          <a:effectLst>
            <a:outerShdw dist="23000" sx="1000" sy="1000" rotWithShape="0">
              <a:srgbClr val="000000"/>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 name="Text Placeholder 1">
            <a:extLst>
              <a:ext uri="{FF2B5EF4-FFF2-40B4-BE49-F238E27FC236}">
                <a16:creationId xmlns:a16="http://schemas.microsoft.com/office/drawing/2014/main" id="{A1263937-F43B-9E3E-B1E7-CCA0D55EFB11}"/>
              </a:ext>
            </a:extLst>
          </p:cNvPr>
          <p:cNvSpPr>
            <a:spLocks noGrp="1"/>
          </p:cNvSpPr>
          <p:nvPr>
            <p:ph type="body" sz="quarter" idx="15"/>
          </p:nvPr>
        </p:nvSpPr>
        <p:spPr/>
        <p:txBody>
          <a:bodyPr/>
          <a:lstStyle/>
          <a:p>
            <a:r>
              <a:rPr lang="en-US" dirty="0"/>
              <a:t>FSA and HSA Short Plan Year Election Limits</a:t>
            </a:r>
          </a:p>
        </p:txBody>
      </p:sp>
      <p:graphicFrame>
        <p:nvGraphicFramePr>
          <p:cNvPr id="4" name="Table 3">
            <a:extLst>
              <a:ext uri="{FF2B5EF4-FFF2-40B4-BE49-F238E27FC236}">
                <a16:creationId xmlns:a16="http://schemas.microsoft.com/office/drawing/2014/main" id="{A4611421-57EB-492D-ED7C-D52B57129303}"/>
              </a:ext>
            </a:extLst>
          </p:cNvPr>
          <p:cNvGraphicFramePr>
            <a:graphicFrameLocks noGrp="1"/>
          </p:cNvGraphicFramePr>
          <p:nvPr>
            <p:extLst>
              <p:ext uri="{D42A27DB-BD31-4B8C-83A1-F6EECF244321}">
                <p14:modId xmlns:p14="http://schemas.microsoft.com/office/powerpoint/2010/main" val="2261490018"/>
              </p:ext>
            </p:extLst>
          </p:nvPr>
        </p:nvGraphicFramePr>
        <p:xfrm>
          <a:off x="533176" y="1093947"/>
          <a:ext cx="7955279" cy="3888444"/>
        </p:xfrm>
        <a:graphic>
          <a:graphicData uri="http://schemas.openxmlformats.org/drawingml/2006/table">
            <a:tbl>
              <a:tblPr firstRow="1" bandRow="1">
                <a:tableStyleId>{5940675A-B579-460E-94D1-54222C63F5DA}</a:tableStyleId>
              </a:tblPr>
              <a:tblGrid>
                <a:gridCol w="2831130">
                  <a:extLst>
                    <a:ext uri="{9D8B030D-6E8A-4147-A177-3AD203B41FA5}">
                      <a16:colId xmlns:a16="http://schemas.microsoft.com/office/drawing/2014/main" val="1236074184"/>
                    </a:ext>
                  </a:extLst>
                </a:gridCol>
                <a:gridCol w="895739">
                  <a:extLst>
                    <a:ext uri="{9D8B030D-6E8A-4147-A177-3AD203B41FA5}">
                      <a16:colId xmlns:a16="http://schemas.microsoft.com/office/drawing/2014/main" val="254765111"/>
                    </a:ext>
                  </a:extLst>
                </a:gridCol>
                <a:gridCol w="4228410">
                  <a:extLst>
                    <a:ext uri="{9D8B030D-6E8A-4147-A177-3AD203B41FA5}">
                      <a16:colId xmlns:a16="http://schemas.microsoft.com/office/drawing/2014/main" val="3057193461"/>
                    </a:ext>
                  </a:extLst>
                </a:gridCol>
              </a:tblGrid>
              <a:tr h="332031">
                <a:tc>
                  <a:txBody>
                    <a:bodyPr/>
                    <a:lstStyle/>
                    <a:p>
                      <a:pPr algn="l"/>
                      <a:r>
                        <a:rPr lang="en-US" sz="900" b="1" dirty="0">
                          <a:solidFill>
                            <a:schemeClr val="bg1"/>
                          </a:solidFill>
                        </a:rPr>
                        <a:t>Health Savings Account (HSA)</a:t>
                      </a:r>
                    </a:p>
                  </a:txBody>
                  <a:tcPr anchor="ctr">
                    <a:solidFill>
                      <a:schemeClr val="accent2"/>
                    </a:solidFill>
                  </a:tcPr>
                </a:tc>
                <a:tc>
                  <a:txBody>
                    <a:bodyPr/>
                    <a:lstStyle/>
                    <a:p>
                      <a:pPr algn="ctr"/>
                      <a:r>
                        <a:rPr lang="en-US" sz="900" b="1" dirty="0">
                          <a:solidFill>
                            <a:schemeClr val="bg1"/>
                          </a:solidFill>
                        </a:rPr>
                        <a:t>Benefit </a:t>
                      </a:r>
                    </a:p>
                  </a:txBody>
                  <a:tcPr anchor="ctr">
                    <a:solidFill>
                      <a:schemeClr val="accent2"/>
                    </a:solidFill>
                  </a:tcPr>
                </a:tc>
                <a:tc>
                  <a:txBody>
                    <a:bodyPr/>
                    <a:lstStyle/>
                    <a:p>
                      <a:pPr algn="ctr"/>
                      <a:r>
                        <a:rPr lang="en-US" sz="900" b="1" dirty="0">
                          <a:solidFill>
                            <a:schemeClr val="bg1"/>
                          </a:solidFill>
                        </a:rPr>
                        <a:t>Annual Target </a:t>
                      </a:r>
                    </a:p>
                  </a:txBody>
                  <a:tcPr anchor="ctr">
                    <a:solidFill>
                      <a:schemeClr val="accent2"/>
                    </a:solidFill>
                  </a:tcPr>
                </a:tc>
                <a:extLst>
                  <a:ext uri="{0D108BD9-81ED-4DB2-BD59-A6C34878D82A}">
                    <a16:rowId xmlns:a16="http://schemas.microsoft.com/office/drawing/2014/main" val="2742726662"/>
                  </a:ext>
                </a:extLst>
              </a:tr>
              <a:tr h="332031">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900" dirty="0"/>
                        <a:t>HSA – Individual – Under Age 55 Correct</a:t>
                      </a:r>
                    </a:p>
                  </a:txBody>
                  <a:tcPr anchor="ct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900" dirty="0"/>
                        <a:t>Population </a:t>
                      </a:r>
                    </a:p>
                  </a:txBody>
                  <a:tcPr anchor="ctr"/>
                </a:tc>
                <a:tc>
                  <a:txBody>
                    <a:bodyPr/>
                    <a:lstStyle/>
                    <a:p>
                      <a:pPr algn="ctr"/>
                      <a:r>
                        <a:rPr lang="en-US" sz="900" dirty="0"/>
                        <a:t>Employer Base/Max - $500</a:t>
                      </a:r>
                    </a:p>
                    <a:p>
                      <a:pPr algn="ctr"/>
                      <a:r>
                        <a:rPr lang="en-US" sz="900" dirty="0"/>
                        <a:t>Employee Min/Max - $0 /$3,800</a:t>
                      </a:r>
                    </a:p>
                  </a:txBody>
                  <a:tcPr anchor="ctr"/>
                </a:tc>
                <a:extLst>
                  <a:ext uri="{0D108BD9-81ED-4DB2-BD59-A6C34878D82A}">
                    <a16:rowId xmlns:a16="http://schemas.microsoft.com/office/drawing/2014/main" val="3747699667"/>
                  </a:ext>
                </a:extLst>
              </a:tr>
              <a:tr h="332031">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900" dirty="0"/>
                        <a:t>HSA – Individual – Over Age 55 Correct</a:t>
                      </a:r>
                    </a:p>
                  </a:txBody>
                  <a:tcPr anchor="ct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900" dirty="0"/>
                        <a:t>Population </a:t>
                      </a:r>
                    </a:p>
                  </a:txBody>
                  <a:tcPr anchor="ctr"/>
                </a:tc>
                <a:tc>
                  <a:txBody>
                    <a:bodyPr/>
                    <a:lstStyle/>
                    <a:p>
                      <a:pPr algn="ctr" defTabSz="457200" eaLnBrk="1" hangingPunct="1"/>
                      <a:r>
                        <a:rPr lang="en-US" sz="900" dirty="0">
                          <a:solidFill>
                            <a:schemeClr val="tx1"/>
                          </a:solidFill>
                          <a:latin typeface="+mn-lt"/>
                          <a:ea typeface="+mn-ea"/>
                          <a:cs typeface="+mn-cs"/>
                          <a:sym typeface="Source Sans Pro"/>
                        </a:rPr>
                        <a:t>Employer Base/Max - $500</a:t>
                      </a:r>
                    </a:p>
                    <a:p>
                      <a:pPr algn="ctr" defTabSz="457200" eaLnBrk="1" hangingPunct="1"/>
                      <a:r>
                        <a:rPr lang="en-US" sz="900" dirty="0">
                          <a:solidFill>
                            <a:schemeClr val="tx1"/>
                          </a:solidFill>
                          <a:latin typeface="+mn-lt"/>
                          <a:ea typeface="+mn-ea"/>
                          <a:cs typeface="+mn-cs"/>
                          <a:sym typeface="Source Sans Pro"/>
                        </a:rPr>
                        <a:t>Employee Min/Max - $0 /$4,800</a:t>
                      </a:r>
                    </a:p>
                  </a:txBody>
                  <a:tcPr anchor="ctr"/>
                </a:tc>
                <a:extLst>
                  <a:ext uri="{0D108BD9-81ED-4DB2-BD59-A6C34878D82A}">
                    <a16:rowId xmlns:a16="http://schemas.microsoft.com/office/drawing/2014/main" val="2426654391"/>
                  </a:ext>
                </a:extLst>
              </a:tr>
              <a:tr h="332031">
                <a:tc>
                  <a:txBody>
                    <a:bodyPr/>
                    <a:lstStyle/>
                    <a:p>
                      <a:pPr algn="l"/>
                      <a:r>
                        <a:rPr lang="en-US" sz="900" dirty="0"/>
                        <a:t>HSA – Family – Under Age 55 Correct</a:t>
                      </a:r>
                    </a:p>
                  </a:txBody>
                  <a:tcPr anchor="ctr"/>
                </a:tc>
                <a:tc>
                  <a:txBody>
                    <a:bodyPr/>
                    <a:lstStyle/>
                    <a:p>
                      <a:pPr algn="ctr"/>
                      <a:r>
                        <a:rPr lang="en-US" sz="900" dirty="0"/>
                        <a:t>Population </a:t>
                      </a:r>
                    </a:p>
                  </a:txBody>
                  <a:tcPr anchor="ctr"/>
                </a:tc>
                <a:tc>
                  <a:txBody>
                    <a:bodyPr/>
                    <a:lstStyle/>
                    <a:p>
                      <a:pPr algn="ctr"/>
                      <a:r>
                        <a:rPr lang="en-US" sz="900" dirty="0"/>
                        <a:t>Employer Base/Max - $1,000</a:t>
                      </a:r>
                    </a:p>
                    <a:p>
                      <a:pPr algn="ctr"/>
                      <a:r>
                        <a:rPr lang="en-US" sz="900" dirty="0"/>
                        <a:t>Employee Min/Max - $0 /$7,550</a:t>
                      </a:r>
                    </a:p>
                  </a:txBody>
                  <a:tcPr anchor="ctr"/>
                </a:tc>
                <a:extLst>
                  <a:ext uri="{0D108BD9-81ED-4DB2-BD59-A6C34878D82A}">
                    <a16:rowId xmlns:a16="http://schemas.microsoft.com/office/drawing/2014/main" val="3698608409"/>
                  </a:ext>
                </a:extLst>
              </a:tr>
              <a:tr h="332031">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900" dirty="0"/>
                        <a:t>HSA – Family – Over Age 55 Correct</a:t>
                      </a:r>
                    </a:p>
                  </a:txBody>
                  <a:tcPr anchor="ct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900" dirty="0"/>
                        <a:t>Population </a:t>
                      </a:r>
                    </a:p>
                  </a:txBody>
                  <a:tcPr anchor="ctr"/>
                </a:tc>
                <a:tc>
                  <a:txBody>
                    <a:bodyPr/>
                    <a:lstStyle/>
                    <a:p>
                      <a:pPr algn="ctr"/>
                      <a:r>
                        <a:rPr lang="en-US" sz="900" dirty="0"/>
                        <a:t>Employer Base/Max - $1,000</a:t>
                      </a:r>
                    </a:p>
                    <a:p>
                      <a:pPr algn="ctr"/>
                      <a:r>
                        <a:rPr lang="en-US" sz="900" dirty="0"/>
                        <a:t>Employee Min/Max - $0 /$8,550</a:t>
                      </a:r>
                    </a:p>
                  </a:txBody>
                  <a:tcPr anchor="ctr"/>
                </a:tc>
                <a:extLst>
                  <a:ext uri="{0D108BD9-81ED-4DB2-BD59-A6C34878D82A}">
                    <a16:rowId xmlns:a16="http://schemas.microsoft.com/office/drawing/2014/main" val="1171960802"/>
                  </a:ext>
                </a:extLst>
              </a:tr>
              <a:tr h="332031">
                <a:tc>
                  <a:txBody>
                    <a:bodyPr/>
                    <a:lstStyle/>
                    <a:p>
                      <a:pPr algn="l"/>
                      <a:r>
                        <a:rPr lang="en-US" sz="900" b="1" dirty="0">
                          <a:solidFill>
                            <a:schemeClr val="bg1"/>
                          </a:solidFill>
                        </a:rPr>
                        <a:t>Medical Flexible Spending Account</a:t>
                      </a:r>
                    </a:p>
                  </a:txBody>
                  <a:tcPr anchor="ctr">
                    <a:solidFill>
                      <a:schemeClr val="accent2"/>
                    </a:solidFill>
                  </a:tcPr>
                </a:tc>
                <a:tc>
                  <a:txBody>
                    <a:bodyPr/>
                    <a:lstStyle/>
                    <a:p>
                      <a:pPr algn="ctr"/>
                      <a:r>
                        <a:rPr lang="en-US" sz="900" b="1" dirty="0">
                          <a:solidFill>
                            <a:schemeClr val="bg1"/>
                          </a:solidFill>
                        </a:rPr>
                        <a:t>Benefit</a:t>
                      </a:r>
                    </a:p>
                  </a:txBody>
                  <a:tcPr anchor="ctr">
                    <a:solidFill>
                      <a:schemeClr val="accent2"/>
                    </a:solidFill>
                  </a:tcPr>
                </a:tc>
                <a:tc>
                  <a:txBody>
                    <a:bodyPr/>
                    <a:lstStyle/>
                    <a:p>
                      <a:pPr algn="ctr"/>
                      <a:r>
                        <a:rPr lang="en-US" sz="900" b="1" dirty="0">
                          <a:solidFill>
                            <a:schemeClr val="bg1"/>
                          </a:solidFill>
                        </a:rPr>
                        <a:t>Annual Target </a:t>
                      </a:r>
                    </a:p>
                  </a:txBody>
                  <a:tcPr anchor="ctr">
                    <a:solidFill>
                      <a:schemeClr val="accent2"/>
                    </a:solidFill>
                  </a:tcPr>
                </a:tc>
                <a:extLst>
                  <a:ext uri="{0D108BD9-81ED-4DB2-BD59-A6C34878D82A}">
                    <a16:rowId xmlns:a16="http://schemas.microsoft.com/office/drawing/2014/main" val="385397688"/>
                  </a:ext>
                </a:extLst>
              </a:tr>
              <a:tr h="332031">
                <a:tc>
                  <a:txBody>
                    <a:bodyPr/>
                    <a:lstStyle/>
                    <a:p>
                      <a:pPr algn="l"/>
                      <a:r>
                        <a:rPr lang="en-US" sz="900" dirty="0"/>
                        <a:t>Medical Flexible Spending Account</a:t>
                      </a:r>
                    </a:p>
                  </a:txBody>
                  <a:tcPr anchor="ctr"/>
                </a:tc>
                <a:tc>
                  <a:txBody>
                    <a:bodyPr/>
                    <a:lstStyle/>
                    <a:p>
                      <a:pPr algn="ctr"/>
                      <a:r>
                        <a:rPr lang="en-US" sz="900" dirty="0"/>
                        <a:t>Plan</a:t>
                      </a:r>
                    </a:p>
                  </a:txBody>
                  <a:tcPr anchor="ctr"/>
                </a:tc>
                <a:tc>
                  <a:txBody>
                    <a:bodyPr/>
                    <a:lstStyle/>
                    <a:p>
                      <a:pPr algn="ctr"/>
                      <a:r>
                        <a:rPr lang="en-US" sz="900" dirty="0">
                          <a:solidFill>
                            <a:schemeClr val="tx1"/>
                          </a:solidFill>
                          <a:latin typeface="+mn-lt"/>
                          <a:ea typeface="+mn-ea"/>
                          <a:cs typeface="+mn-cs"/>
                          <a:sym typeface="Source Sans Pro"/>
                        </a:rPr>
                        <a:t>Employer Contributes - $0</a:t>
                      </a:r>
                    </a:p>
                    <a:p>
                      <a:pPr algn="ctr"/>
                      <a:r>
                        <a:rPr lang="en-US" sz="900" dirty="0">
                          <a:solidFill>
                            <a:schemeClr val="tx1"/>
                          </a:solidFill>
                          <a:latin typeface="+mn-lt"/>
                          <a:ea typeface="+mn-ea"/>
                          <a:cs typeface="+mn-cs"/>
                          <a:sym typeface="Source Sans Pro"/>
                        </a:rPr>
                        <a:t>Employee Min/Max - $0 /$3,300</a:t>
                      </a:r>
                    </a:p>
                  </a:txBody>
                  <a:tcPr anchor="ctr"/>
                </a:tc>
                <a:extLst>
                  <a:ext uri="{0D108BD9-81ED-4DB2-BD59-A6C34878D82A}">
                    <a16:rowId xmlns:a16="http://schemas.microsoft.com/office/drawing/2014/main" val="3021449530"/>
                  </a:ext>
                </a:extLst>
              </a:tr>
              <a:tr h="332031">
                <a:tc>
                  <a:txBody>
                    <a:bodyPr/>
                    <a:lstStyle/>
                    <a:p>
                      <a:pPr algn="l"/>
                      <a:r>
                        <a:rPr lang="en-US" sz="900" b="1" dirty="0">
                          <a:solidFill>
                            <a:schemeClr val="bg1"/>
                          </a:solidFill>
                        </a:rPr>
                        <a:t>Medical Flexible Spending Account</a:t>
                      </a:r>
                    </a:p>
                  </a:txBody>
                  <a:tcPr anchor="ctr">
                    <a:solidFill>
                      <a:schemeClr val="accent2"/>
                    </a:solidFill>
                  </a:tcPr>
                </a:tc>
                <a:tc>
                  <a:txBody>
                    <a:bodyPr/>
                    <a:lstStyle/>
                    <a:p>
                      <a:pPr algn="ctr"/>
                      <a:r>
                        <a:rPr lang="en-US" sz="900" b="1" dirty="0">
                          <a:solidFill>
                            <a:schemeClr val="bg1"/>
                          </a:solidFill>
                        </a:rPr>
                        <a:t>Benefit</a:t>
                      </a:r>
                    </a:p>
                  </a:txBody>
                  <a:tcPr anchor="ctr">
                    <a:solidFill>
                      <a:schemeClr val="accent2"/>
                    </a:solidFill>
                  </a:tcPr>
                </a:tc>
                <a:tc>
                  <a:txBody>
                    <a:bodyPr/>
                    <a:lstStyle/>
                    <a:p>
                      <a:pPr algn="ctr"/>
                      <a:r>
                        <a:rPr lang="en-US" sz="900" b="1" dirty="0">
                          <a:solidFill>
                            <a:schemeClr val="bg1"/>
                          </a:solidFill>
                        </a:rPr>
                        <a:t>Annual Target </a:t>
                      </a:r>
                    </a:p>
                  </a:txBody>
                  <a:tcPr anchor="ctr">
                    <a:solidFill>
                      <a:schemeClr val="accent2"/>
                    </a:solidFill>
                  </a:tcPr>
                </a:tc>
                <a:extLst>
                  <a:ext uri="{0D108BD9-81ED-4DB2-BD59-A6C34878D82A}">
                    <a16:rowId xmlns:a16="http://schemas.microsoft.com/office/drawing/2014/main" val="4249590271"/>
                  </a:ext>
                </a:extLst>
              </a:tr>
              <a:tr h="332031">
                <a:tc>
                  <a:txBody>
                    <a:bodyPr/>
                    <a:lstStyle/>
                    <a:p>
                      <a:pPr algn="l"/>
                      <a:r>
                        <a:rPr lang="en-US" sz="900" dirty="0"/>
                        <a:t>Dependent Care Reimbursement Account</a:t>
                      </a:r>
                    </a:p>
                  </a:txBody>
                  <a:tcPr anchor="ctr"/>
                </a:tc>
                <a:tc>
                  <a:txBody>
                    <a:bodyPr/>
                    <a:lstStyle/>
                    <a:p>
                      <a:pPr algn="ctr"/>
                      <a:r>
                        <a:rPr lang="en-US" sz="900" dirty="0"/>
                        <a:t>Plan</a:t>
                      </a:r>
                    </a:p>
                  </a:txBody>
                  <a:tcPr anchor="ctr"/>
                </a:tc>
                <a:tc>
                  <a:txBody>
                    <a:bodyPr/>
                    <a:lstStyle/>
                    <a:p>
                      <a:pPr algn="ctr" defTabSz="457200" eaLnBrk="1" hangingPunct="1"/>
                      <a:r>
                        <a:rPr lang="en-US" sz="900" dirty="0">
                          <a:solidFill>
                            <a:schemeClr val="tx1"/>
                          </a:solidFill>
                          <a:latin typeface="+mn-lt"/>
                          <a:ea typeface="+mn-ea"/>
                          <a:cs typeface="+mn-cs"/>
                          <a:sym typeface="Source Sans Pro"/>
                        </a:rPr>
                        <a:t>Employer Contributes - $0</a:t>
                      </a:r>
                    </a:p>
                    <a:p>
                      <a:pPr algn="ctr" defTabSz="457200" eaLnBrk="1" hangingPunct="1"/>
                      <a:r>
                        <a:rPr lang="en-US" sz="900" dirty="0">
                          <a:solidFill>
                            <a:schemeClr val="tx1"/>
                          </a:solidFill>
                          <a:latin typeface="+mn-lt"/>
                          <a:ea typeface="+mn-ea"/>
                          <a:cs typeface="+mn-cs"/>
                          <a:sym typeface="Source Sans Pro"/>
                        </a:rPr>
                        <a:t>Employee Min/Max - $0 /$5,000 single/$2,500 married filing separately</a:t>
                      </a:r>
                    </a:p>
                  </a:txBody>
                  <a:tcPr anchor="ctr"/>
                </a:tc>
                <a:extLst>
                  <a:ext uri="{0D108BD9-81ED-4DB2-BD59-A6C34878D82A}">
                    <a16:rowId xmlns:a16="http://schemas.microsoft.com/office/drawing/2014/main" val="3724382979"/>
                  </a:ext>
                </a:extLst>
              </a:tr>
              <a:tr h="332031">
                <a:tc>
                  <a:txBody>
                    <a:bodyPr/>
                    <a:lstStyle/>
                    <a:p>
                      <a:pPr algn="l"/>
                      <a:r>
                        <a:rPr lang="en-US" sz="900" b="1" dirty="0">
                          <a:solidFill>
                            <a:schemeClr val="bg1"/>
                          </a:solidFill>
                        </a:rPr>
                        <a:t>Medical Flexible Spending Account</a:t>
                      </a:r>
                    </a:p>
                  </a:txBody>
                  <a:tcPr anchor="ctr">
                    <a:solidFill>
                      <a:schemeClr val="accent2"/>
                    </a:solidFill>
                  </a:tcPr>
                </a:tc>
                <a:tc>
                  <a:txBody>
                    <a:bodyPr/>
                    <a:lstStyle/>
                    <a:p>
                      <a:pPr algn="ctr"/>
                      <a:r>
                        <a:rPr lang="en-US" sz="900" b="1" dirty="0">
                          <a:solidFill>
                            <a:schemeClr val="bg1"/>
                          </a:solidFill>
                        </a:rPr>
                        <a:t>Benefit</a:t>
                      </a:r>
                    </a:p>
                  </a:txBody>
                  <a:tcPr anchor="ctr">
                    <a:solidFill>
                      <a:schemeClr val="accent2"/>
                    </a:solidFill>
                  </a:tcPr>
                </a:tc>
                <a:tc>
                  <a:txBody>
                    <a:bodyPr/>
                    <a:lstStyle/>
                    <a:p>
                      <a:pPr algn="ctr"/>
                      <a:r>
                        <a:rPr lang="en-US" sz="900" b="1" dirty="0">
                          <a:solidFill>
                            <a:schemeClr val="bg1"/>
                          </a:solidFill>
                        </a:rPr>
                        <a:t>Annual Target </a:t>
                      </a:r>
                    </a:p>
                  </a:txBody>
                  <a:tcPr anchor="ctr">
                    <a:solidFill>
                      <a:schemeClr val="accent2"/>
                    </a:solidFill>
                  </a:tcPr>
                </a:tc>
                <a:extLst>
                  <a:ext uri="{0D108BD9-81ED-4DB2-BD59-A6C34878D82A}">
                    <a16:rowId xmlns:a16="http://schemas.microsoft.com/office/drawing/2014/main" val="3909486322"/>
                  </a:ext>
                </a:extLst>
              </a:tr>
              <a:tr h="332031">
                <a:tc>
                  <a:txBody>
                    <a:bodyPr/>
                    <a:lstStyle/>
                    <a:p>
                      <a:pPr algn="l"/>
                      <a:r>
                        <a:rPr lang="en-US" sz="900" dirty="0"/>
                        <a:t>Limited Flexible Spending Account </a:t>
                      </a:r>
                    </a:p>
                  </a:txBody>
                  <a:tcPr anchor="ctr"/>
                </a:tc>
                <a:tc>
                  <a:txBody>
                    <a:bodyPr/>
                    <a:lstStyle/>
                    <a:p>
                      <a:pPr algn="ctr"/>
                      <a:r>
                        <a:rPr lang="en-US" sz="900" dirty="0"/>
                        <a:t>Plan</a:t>
                      </a:r>
                    </a:p>
                  </a:txBody>
                  <a:tcPr anchor="ctr"/>
                </a:tc>
                <a:tc>
                  <a:txBody>
                    <a:bodyPr/>
                    <a:lstStyle/>
                    <a:p>
                      <a:pPr algn="ctr" defTabSz="457200" eaLnBrk="1" hangingPunct="1"/>
                      <a:r>
                        <a:rPr lang="en-US" sz="900" dirty="0">
                          <a:solidFill>
                            <a:schemeClr val="tx1"/>
                          </a:solidFill>
                          <a:latin typeface="+mn-lt"/>
                          <a:ea typeface="+mn-ea"/>
                          <a:cs typeface="+mn-cs"/>
                          <a:sym typeface="Source Sans Pro"/>
                        </a:rPr>
                        <a:t>Employer Contributes - $0</a:t>
                      </a:r>
                    </a:p>
                    <a:p>
                      <a:pPr algn="ctr" defTabSz="457200" eaLnBrk="1" hangingPunct="1"/>
                      <a:r>
                        <a:rPr lang="en-US" sz="900" dirty="0">
                          <a:solidFill>
                            <a:schemeClr val="tx1"/>
                          </a:solidFill>
                          <a:latin typeface="+mn-lt"/>
                          <a:ea typeface="+mn-ea"/>
                          <a:cs typeface="+mn-cs"/>
                          <a:sym typeface="Source Sans Pro"/>
                        </a:rPr>
                        <a:t>Employee Min/Max - $0 /$3,300</a:t>
                      </a:r>
                    </a:p>
                  </a:txBody>
                  <a:tcPr anchor="ctr"/>
                </a:tc>
                <a:extLst>
                  <a:ext uri="{0D108BD9-81ED-4DB2-BD59-A6C34878D82A}">
                    <a16:rowId xmlns:a16="http://schemas.microsoft.com/office/drawing/2014/main" val="100069262"/>
                  </a:ext>
                </a:extLst>
              </a:tr>
            </a:tbl>
          </a:graphicData>
        </a:graphic>
      </p:graphicFrame>
    </p:spTree>
    <p:extLst>
      <p:ext uri="{BB962C8B-B14F-4D97-AF65-F5344CB8AC3E}">
        <p14:creationId xmlns:p14="http://schemas.microsoft.com/office/powerpoint/2010/main" val="316484962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DEE3BC-B7D0-7A30-281B-6198BA8D19C9}"/>
              </a:ext>
            </a:extLst>
          </p:cNvPr>
          <p:cNvSpPr>
            <a:spLocks noGrp="1"/>
          </p:cNvSpPr>
          <p:nvPr>
            <p:ph type="body" sz="quarter" idx="14"/>
          </p:nvPr>
        </p:nvSpPr>
        <p:spPr>
          <a:xfrm>
            <a:off x="457424" y="1200150"/>
            <a:ext cx="3657376" cy="3429000"/>
          </a:xfrm>
        </p:spPr>
        <p:txBody>
          <a:bodyPr>
            <a:normAutofit/>
          </a:bodyPr>
          <a:lstStyle/>
          <a:p>
            <a:pPr>
              <a:buFont typeface="Arial" panose="020B0604020202020204" pitchFamily="34" charset="0"/>
              <a:buChar char="•"/>
            </a:pPr>
            <a:r>
              <a:rPr lang="en-US" sz="2400" dirty="0"/>
              <a:t>Overview of Changes for 2025</a:t>
            </a:r>
          </a:p>
          <a:p>
            <a:pPr>
              <a:buFont typeface="Arial" panose="020B0604020202020204" pitchFamily="34" charset="0"/>
              <a:buChar char="•"/>
            </a:pPr>
            <a:r>
              <a:rPr lang="en-US" sz="2400" dirty="0"/>
              <a:t>Plan Details</a:t>
            </a:r>
          </a:p>
          <a:p>
            <a:pPr>
              <a:buFont typeface="Arial" panose="020B0604020202020204" pitchFamily="34" charset="0"/>
              <a:buChar char="•"/>
            </a:pPr>
            <a:r>
              <a:rPr lang="en-US" sz="2400" dirty="0"/>
              <a:t>Open Enrollment</a:t>
            </a:r>
          </a:p>
          <a:p>
            <a:pPr>
              <a:buFont typeface="Arial" panose="020B0604020202020204" pitchFamily="34" charset="0"/>
              <a:buChar char="•"/>
            </a:pPr>
            <a:r>
              <a:rPr lang="en-US" sz="2400" dirty="0"/>
              <a:t>Questions</a:t>
            </a:r>
          </a:p>
          <a:p>
            <a:endParaRPr lang="en-US" sz="2400" dirty="0"/>
          </a:p>
        </p:txBody>
      </p:sp>
      <p:sp>
        <p:nvSpPr>
          <p:cNvPr id="2" name="Title 1">
            <a:extLst>
              <a:ext uri="{FF2B5EF4-FFF2-40B4-BE49-F238E27FC236}">
                <a16:creationId xmlns:a16="http://schemas.microsoft.com/office/drawing/2014/main" id="{536DEC02-C29F-79F0-D9EC-556421C1DF06}"/>
              </a:ext>
            </a:extLst>
          </p:cNvPr>
          <p:cNvSpPr>
            <a:spLocks noGrp="1"/>
          </p:cNvSpPr>
          <p:nvPr>
            <p:ph type="body" sz="quarter" idx="15"/>
          </p:nvPr>
        </p:nvSpPr>
        <p:spPr>
          <a:xfrm>
            <a:off x="457200" y="438150"/>
            <a:ext cx="3657600" cy="533400"/>
          </a:xfrm>
        </p:spPr>
        <p:txBody>
          <a:bodyPr>
            <a:normAutofit/>
          </a:bodyPr>
          <a:lstStyle/>
          <a:p>
            <a:pPr>
              <a:lnSpc>
                <a:spcPct val="90000"/>
              </a:lnSpc>
            </a:pPr>
            <a:r>
              <a:rPr lang="en-US" b="1" dirty="0"/>
              <a:t>AGENDA </a:t>
            </a:r>
          </a:p>
        </p:txBody>
      </p:sp>
      <p:pic>
        <p:nvPicPr>
          <p:cNvPr id="5" name="Picture 4">
            <a:extLst>
              <a:ext uri="{FF2B5EF4-FFF2-40B4-BE49-F238E27FC236}">
                <a16:creationId xmlns:a16="http://schemas.microsoft.com/office/drawing/2014/main" id="{27C5A23D-BB55-60BC-EC1C-14546766E381}"/>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4483769" y="1200150"/>
            <a:ext cx="2558612" cy="2558612"/>
          </a:xfrm>
          <a:prstGeom prst="rect">
            <a:avLst/>
          </a:prstGeom>
          <a:noFill/>
        </p:spPr>
      </p:pic>
    </p:spTree>
    <p:extLst>
      <p:ext uri="{BB962C8B-B14F-4D97-AF65-F5344CB8AC3E}">
        <p14:creationId xmlns:p14="http://schemas.microsoft.com/office/powerpoint/2010/main" val="291674253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2C746D1-7F52-B8D6-FA56-962592D01C8C}"/>
              </a:ext>
            </a:extLst>
          </p:cNvPr>
          <p:cNvSpPr>
            <a:spLocks noGrp="1"/>
          </p:cNvSpPr>
          <p:nvPr>
            <p:ph type="body" sz="quarter" idx="10"/>
          </p:nvPr>
        </p:nvSpPr>
        <p:spPr>
          <a:xfrm>
            <a:off x="1609939" y="1970087"/>
            <a:ext cx="6269027" cy="601663"/>
          </a:xfrm>
        </p:spPr>
        <p:txBody>
          <a:bodyPr/>
          <a:lstStyle/>
          <a:p>
            <a:r>
              <a:rPr lang="en-US" dirty="0">
                <a:solidFill>
                  <a:schemeClr val="bg1"/>
                </a:solidFill>
              </a:rPr>
              <a:t>Ochs &amp; Mutual of Omaha</a:t>
            </a:r>
          </a:p>
        </p:txBody>
      </p:sp>
      <p:sp>
        <p:nvSpPr>
          <p:cNvPr id="5" name="Text Placeholder 4">
            <a:extLst>
              <a:ext uri="{FF2B5EF4-FFF2-40B4-BE49-F238E27FC236}">
                <a16:creationId xmlns:a16="http://schemas.microsoft.com/office/drawing/2014/main" id="{1D4A9C46-FDDF-D763-EFE3-59213A4E8F91}"/>
              </a:ext>
            </a:extLst>
          </p:cNvPr>
          <p:cNvSpPr>
            <a:spLocks noGrp="1"/>
          </p:cNvSpPr>
          <p:nvPr>
            <p:ph type="body" sz="quarter" idx="11"/>
          </p:nvPr>
        </p:nvSpPr>
        <p:spPr/>
        <p:txBody>
          <a:bodyPr/>
          <a:lstStyle/>
          <a:p>
            <a:r>
              <a:rPr lang="en-US" dirty="0"/>
              <a:t>Life &amp; Voluntary Products Overview</a:t>
            </a:r>
          </a:p>
        </p:txBody>
      </p:sp>
    </p:spTree>
    <p:extLst>
      <p:ext uri="{BB962C8B-B14F-4D97-AF65-F5344CB8AC3E}">
        <p14:creationId xmlns:p14="http://schemas.microsoft.com/office/powerpoint/2010/main" val="233538964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a:extLst>
              <a:ext uri="{FF2B5EF4-FFF2-40B4-BE49-F238E27FC236}">
                <a16:creationId xmlns:a16="http://schemas.microsoft.com/office/drawing/2014/main" id="{B8B8A6D2-085F-58AD-C6DC-BC5BA54367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5"/>
          <a:stretch/>
        </p:blipFill>
        <p:spPr bwMode="auto">
          <a:xfrm>
            <a:off x="1066139" y="1342103"/>
            <a:ext cx="7046369" cy="333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3C49E772-CCC6-36FD-3AC2-D1F95B828C85}"/>
              </a:ext>
            </a:extLst>
          </p:cNvPr>
          <p:cNvSpPr>
            <a:spLocks noGrp="1" noChangeArrowheads="1"/>
          </p:cNvSpPr>
          <p:nvPr>
            <p:ph type="body" sz="quarter" idx="15"/>
          </p:nvPr>
        </p:nvSpPr>
        <p:spPr>
          <a:xfrm>
            <a:off x="533176" y="219075"/>
            <a:ext cx="8077424" cy="533400"/>
          </a:xfrm>
        </p:spPr>
        <p:txBody>
          <a:bodyPr vert="horz" lIns="0" tIns="0" rIns="0" bIns="0" rtlCol="0" anchorCtr="0">
            <a:normAutofit/>
          </a:bodyPr>
          <a:lstStyle/>
          <a:p>
            <a:r>
              <a:rPr lang="en-US" spc="165" dirty="0"/>
              <a:t>Life/AD&amp;D – Ochs </a:t>
            </a:r>
            <a:endParaRPr lang="en-US" cap="all" spc="165" dirty="0"/>
          </a:p>
        </p:txBody>
      </p:sp>
    </p:spTree>
    <p:extLst>
      <p:ext uri="{BB962C8B-B14F-4D97-AF65-F5344CB8AC3E}">
        <p14:creationId xmlns:p14="http://schemas.microsoft.com/office/powerpoint/2010/main" val="313904124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0948B6D-C9D0-48D2-8B06-86039AFCB7D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888" b="97024" l="1000" r="99925">
                        <a14:foregroundMark x1="525" y1="2310" x2="4075" y2="8263"/>
                        <a14:foregroundMark x1="4075" y1="8263" x2="79175" y2="51977"/>
                        <a14:foregroundMark x1="79175" y1="51977" x2="95875" y2="57752"/>
                        <a14:foregroundMark x1="94350" y1="46379" x2="83350" y2="31097"/>
                        <a14:foregroundMark x1="83350" y1="31097" x2="46225" y2="2932"/>
                        <a14:foregroundMark x1="96225" y1="10884" x2="92525" y2="16304"/>
                        <a14:foregroundMark x1="92525" y1="16304" x2="89225" y2="24878"/>
                        <a14:foregroundMark x1="89225" y1="24878" x2="84700" y2="54154"/>
                        <a14:foregroundMark x1="84700" y1="54154" x2="84525" y2="63039"/>
                        <a14:foregroundMark x1="84525" y1="63039" x2="86925" y2="72590"/>
                        <a14:foregroundMark x1="86925" y1="72590" x2="91400" y2="76677"/>
                        <a14:foregroundMark x1="91400" y1="76677" x2="95850" y2="77299"/>
                        <a14:foregroundMark x1="95850" y1="77299" x2="99700" y2="65704"/>
                        <a14:foregroundMark x1="99700" y1="65704" x2="99050" y2="17725"/>
                        <a14:foregroundMark x1="99050" y1="17725" x2="94225" y2="12350"/>
                        <a14:foregroundMark x1="14500" y1="12617" x2="9350" y2="14793"/>
                        <a14:foregroundMark x1="9350" y1="14793" x2="4950" y2="19236"/>
                        <a14:foregroundMark x1="4950" y1="19236" x2="500" y2="27854"/>
                        <a14:foregroundMark x1="500" y1="27854" x2="2300" y2="68992"/>
                        <a14:foregroundMark x1="2300" y1="68992" x2="6150" y2="72057"/>
                        <a14:foregroundMark x1="6150" y1="72057" x2="10975" y2="73212"/>
                        <a14:foregroundMark x1="10975" y1="73212" x2="15725" y2="71968"/>
                        <a14:foregroundMark x1="15725" y1="71968" x2="20350" y2="65926"/>
                        <a14:foregroundMark x1="3275" y1="5509" x2="2600" y2="68636"/>
                        <a14:foregroundMark x1="1550" y1="1333" x2="1000" y2="74367"/>
                        <a14:foregroundMark x1="1000" y1="74367" x2="5400" y2="73478"/>
                        <a14:foregroundMark x1="5400" y1="73478" x2="5900" y2="72190"/>
                        <a14:foregroundMark x1="49275" y1="3199" x2="53925" y2="8085"/>
                        <a14:foregroundMark x1="53925" y1="8085" x2="99925" y2="10751"/>
                        <a14:foregroundMark x1="3275" y1="88938" x2="38025" y2="90582"/>
                        <a14:foregroundMark x1="38025" y1="90582" x2="90075" y2="85118"/>
                        <a14:foregroundMark x1="2175" y1="86095" x2="2175" y2="86095"/>
                        <a14:foregroundMark x1="2875" y1="84407" x2="2825" y2="92270"/>
                        <a14:foregroundMark x1="2825" y1="92270" x2="3700" y2="96046"/>
                        <a14:foregroundMark x1="1550" y1="95780" x2="6700" y2="97024"/>
                        <a14:foregroundMark x1="6700" y1="97024" x2="65725" y2="92004"/>
                        <a14:foregroundMark x1="86725" y1="86095" x2="97525" y2="86717"/>
                        <a14:foregroundMark x1="97525" y1="86850" x2="98825" y2="96535"/>
                        <a14:foregroundMark x1="71500" y1="96402" x2="79700" y2="96624"/>
                        <a14:foregroundMark x1="95681" y1="93957" x2="98075" y2="93558"/>
                        <a14:foregroundMark x1="79700" y1="96624" x2="94338" y2="94182"/>
                        <a14:backgroundMark x1="72200" y1="91604" x2="96825" y2="92492"/>
                        <a14:backgroundMark x1="95800" y1="89916" x2="96000" y2="90049"/>
                        <a14:backgroundMark x1="96825" y1="90138" x2="96350" y2="91026"/>
                        <a14:backgroundMark x1="93175" y1="90138" x2="76425" y2="89160"/>
                        <a14:backgroundMark x1="76425" y1="89160" x2="75900" y2="88938"/>
                        <a14:backgroundMark x1="74600" y1="95291" x2="87525" y2="93470"/>
                        <a14:backgroundMark x1="87525" y1="93470" x2="95825" y2="93558"/>
                        <a14:backgroundMark x1="95825" y1="93558" x2="97100" y2="92581"/>
                        <a14:backgroundMark x1="75625" y1="88938" x2="79200" y2="88805"/>
                        <a14:backgroundMark x1="79625" y1="88183" x2="76050" y2="88583"/>
                        <a14:backgroundMark x1="92500" y1="91026" x2="96225" y2="91115"/>
                      </a14:backgroundRemoval>
                    </a14:imgEffect>
                  </a14:imgLayer>
                </a14:imgProps>
              </a:ext>
            </a:extLst>
          </a:blip>
          <a:srcRect t="62222" b="15556"/>
          <a:stretch/>
        </p:blipFill>
        <p:spPr>
          <a:xfrm>
            <a:off x="0" y="0"/>
            <a:ext cx="9145573" cy="1143000"/>
          </a:xfrm>
          <a:prstGeom prst="rect">
            <a:avLst/>
          </a:prstGeom>
        </p:spPr>
      </p:pic>
      <p:pic>
        <p:nvPicPr>
          <p:cNvPr id="6" name="Picture 5">
            <a:extLst>
              <a:ext uri="{FF2B5EF4-FFF2-40B4-BE49-F238E27FC236}">
                <a16:creationId xmlns:a16="http://schemas.microsoft.com/office/drawing/2014/main" id="{5BF371A5-6C38-464B-9848-1696F188BABB}"/>
              </a:ext>
            </a:extLst>
          </p:cNvPr>
          <p:cNvPicPr>
            <a:picLocks noChangeAspect="1"/>
          </p:cNvPicPr>
          <p:nvPr/>
        </p:nvPicPr>
        <p:blipFill>
          <a:blip r:embed="rId4"/>
          <a:stretch>
            <a:fillRect/>
          </a:stretch>
        </p:blipFill>
        <p:spPr>
          <a:xfrm>
            <a:off x="7143750" y="4686300"/>
            <a:ext cx="1769741" cy="352021"/>
          </a:xfrm>
          <a:prstGeom prst="rect">
            <a:avLst/>
          </a:prstGeom>
        </p:spPr>
      </p:pic>
      <p:sp>
        <p:nvSpPr>
          <p:cNvPr id="10" name="TextBox 9">
            <a:extLst>
              <a:ext uri="{FF2B5EF4-FFF2-40B4-BE49-F238E27FC236}">
                <a16:creationId xmlns:a16="http://schemas.microsoft.com/office/drawing/2014/main" id="{72672E59-B456-4B9F-A541-AB172DD3C7CD}"/>
              </a:ext>
            </a:extLst>
          </p:cNvPr>
          <p:cNvSpPr txBox="1"/>
          <p:nvPr/>
        </p:nvSpPr>
        <p:spPr>
          <a:xfrm>
            <a:off x="478600" y="285750"/>
            <a:ext cx="8493950" cy="415498"/>
          </a:xfrm>
          <a:prstGeom prst="rect">
            <a:avLst/>
          </a:prstGeom>
          <a:noFill/>
        </p:spPr>
        <p:txBody>
          <a:bodyPr wrap="square">
            <a:spAutoFit/>
          </a:bodyPr>
          <a:lstStyle/>
          <a:p>
            <a:pPr algn="l" defTabSz="513160" rtl="0" eaLnBrk="0" fontAlgn="base" hangingPunct="0">
              <a:spcBef>
                <a:spcPct val="0"/>
              </a:spcBef>
              <a:spcAft>
                <a:spcPct val="0"/>
              </a:spcAft>
              <a:defRPr/>
            </a:pPr>
            <a:r>
              <a:rPr lang="en-US" altLang="en-US" sz="2100" kern="1200" dirty="0">
                <a:solidFill>
                  <a:prstClr val="white"/>
                </a:solidFill>
                <a:latin typeface="Arial Black" panose="020B0A04020102020204" pitchFamily="34" charset="0"/>
                <a:ea typeface="+mn-ea"/>
                <a:cs typeface="+mn-cs"/>
              </a:rPr>
              <a:t>YOUR ACCIDENT BENEFITS</a:t>
            </a:r>
            <a:endParaRPr lang="en-US" sz="975" kern="1200" dirty="0">
              <a:solidFill>
                <a:prstClr val="white"/>
              </a:solidFill>
              <a:latin typeface="Arial Black" panose="020B0A04020102020204" pitchFamily="34" charset="0"/>
              <a:ea typeface="+mn-ea"/>
              <a:cs typeface="+mn-cs"/>
            </a:endParaRPr>
          </a:p>
        </p:txBody>
      </p:sp>
      <p:pic>
        <p:nvPicPr>
          <p:cNvPr id="14" name="Picture 13" descr="Shape, rectangle&#10;&#10;Description automatically generated">
            <a:extLst>
              <a:ext uri="{FF2B5EF4-FFF2-40B4-BE49-F238E27FC236}">
                <a16:creationId xmlns:a16="http://schemas.microsoft.com/office/drawing/2014/main" id="{062B1E00-489F-4460-85AC-1800C97ECAF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62511" y="1088842"/>
            <a:ext cx="8818977" cy="411576"/>
          </a:xfrm>
          <a:prstGeom prst="rect">
            <a:avLst/>
          </a:prstGeom>
          <a:effectLst>
            <a:outerShdw blurRad="50800" dist="38100" dir="2700000" algn="tl" rotWithShape="0">
              <a:prstClr val="black">
                <a:alpha val="40000"/>
              </a:prstClr>
            </a:outerShdw>
          </a:effectLst>
        </p:spPr>
      </p:pic>
      <p:graphicFrame>
        <p:nvGraphicFramePr>
          <p:cNvPr id="15" name="Table 14">
            <a:extLst>
              <a:ext uri="{FF2B5EF4-FFF2-40B4-BE49-F238E27FC236}">
                <a16:creationId xmlns:a16="http://schemas.microsoft.com/office/drawing/2014/main" id="{68D3A852-6C18-4320-992C-ACE56001C471}"/>
              </a:ext>
            </a:extLst>
          </p:cNvPr>
          <p:cNvGraphicFramePr>
            <a:graphicFrameLocks noGrp="1"/>
          </p:cNvGraphicFramePr>
          <p:nvPr>
            <p:extLst>
              <p:ext uri="{D42A27DB-BD31-4B8C-83A1-F6EECF244321}">
                <p14:modId xmlns:p14="http://schemas.microsoft.com/office/powerpoint/2010/main" val="4284409320"/>
              </p:ext>
            </p:extLst>
          </p:nvPr>
        </p:nvGraphicFramePr>
        <p:xfrm>
          <a:off x="6044195" y="2004060"/>
          <a:ext cx="2865601" cy="1920606"/>
        </p:xfrm>
        <a:graphic>
          <a:graphicData uri="http://schemas.openxmlformats.org/drawingml/2006/table">
            <a:tbl>
              <a:tblPr firstRow="1" bandRow="1">
                <a:tableStyleId>{5C22544A-7EE6-4342-B048-85BDC9FD1C3A}</a:tableStyleId>
              </a:tblPr>
              <a:tblGrid>
                <a:gridCol w="1511489">
                  <a:extLst>
                    <a:ext uri="{9D8B030D-6E8A-4147-A177-3AD203B41FA5}">
                      <a16:colId xmlns:a16="http://schemas.microsoft.com/office/drawing/2014/main" val="20001"/>
                    </a:ext>
                  </a:extLst>
                </a:gridCol>
                <a:gridCol w="1354112">
                  <a:extLst>
                    <a:ext uri="{9D8B030D-6E8A-4147-A177-3AD203B41FA5}">
                      <a16:colId xmlns:a16="http://schemas.microsoft.com/office/drawing/2014/main" val="20002"/>
                    </a:ext>
                  </a:extLst>
                </a:gridCol>
              </a:tblGrid>
              <a:tr h="608932">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sz="1000" dirty="0">
                          <a:latin typeface="Arial Black" panose="020B0A04020102020204" pitchFamily="34" charset="0"/>
                        </a:rPr>
                        <a:t>COVERAGE TIER</a:t>
                      </a:r>
                    </a:p>
                  </a:txBody>
                  <a:tcPr marL="40877" marR="40877" marT="20438" marB="204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sz="1000" dirty="0">
                          <a:latin typeface="Arial Black" panose="020B0A04020102020204" pitchFamily="34" charset="0"/>
                        </a:rPr>
                        <a:t>PREMIUM AMOUNT </a:t>
                      </a:r>
                      <a:br>
                        <a:rPr lang="en-US" sz="1000" dirty="0">
                          <a:latin typeface="Arial Black" panose="020B0A04020102020204" pitchFamily="34" charset="0"/>
                        </a:rPr>
                      </a:br>
                      <a:r>
                        <a:rPr lang="en-US" sz="1000" dirty="0">
                          <a:latin typeface="Arial Black" panose="020B0A04020102020204" pitchFamily="34" charset="0"/>
                        </a:rPr>
                        <a:t>(Semi-Monthly)</a:t>
                      </a:r>
                    </a:p>
                  </a:txBody>
                  <a:tcPr marL="40877" marR="40877" marT="20438" marB="204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2892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r>
                        <a:rPr lang="en-US" sz="1050" b="0" kern="1200" dirty="0">
                          <a:solidFill>
                            <a:srgbClr val="203864"/>
                          </a:solidFill>
                          <a:latin typeface="Arial Black" panose="020B0A04020102020204" pitchFamily="34" charset="0"/>
                          <a:ea typeface="+mn-ea"/>
                          <a:cs typeface="Arial" panose="020B0604020202020204" pitchFamily="34" charset="0"/>
                        </a:rPr>
                        <a:t>EMPLOYEE ONLY</a:t>
                      </a:r>
                    </a:p>
                  </a:txBody>
                  <a:tcPr marL="40877" marR="40877" marT="20438" marB="204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78000"/>
                      </a:schemeClr>
                    </a:solidFill>
                  </a:tcPr>
                </a:tc>
                <a:tc>
                  <a:txBody>
                    <a:bodyPr/>
                    <a:lstStyle/>
                    <a:p>
                      <a:pPr algn="ctr"/>
                      <a:r>
                        <a:rPr lang="en-US" sz="1050" b="0" kern="1200" dirty="0">
                          <a:solidFill>
                            <a:srgbClr val="203864"/>
                          </a:solidFill>
                          <a:latin typeface="Arial Black" panose="020B0A04020102020204" pitchFamily="34" charset="0"/>
                          <a:ea typeface="+mn-ea"/>
                          <a:cs typeface="Arial" panose="020B0604020202020204" pitchFamily="34" charset="0"/>
                        </a:rPr>
                        <a:t>$3.29</a:t>
                      </a:r>
                    </a:p>
                  </a:txBody>
                  <a:tcPr marL="68582" marR="68582" marT="34280" marB="342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78000"/>
                      </a:schemeClr>
                    </a:solidFill>
                  </a:tcPr>
                </a:tc>
                <a:extLst>
                  <a:ext uri="{0D108BD9-81ED-4DB2-BD59-A6C34878D82A}">
                    <a16:rowId xmlns:a16="http://schemas.microsoft.com/office/drawing/2014/main" val="10001"/>
                  </a:ext>
                </a:extLst>
              </a:tr>
              <a:tr h="35075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r>
                        <a:rPr lang="en-US" sz="1050" b="0" kern="1200" dirty="0">
                          <a:solidFill>
                            <a:srgbClr val="203864"/>
                          </a:solidFill>
                          <a:latin typeface="Arial Black" panose="020B0A04020102020204" pitchFamily="34" charset="0"/>
                          <a:ea typeface="+mn-ea"/>
                          <a:cs typeface="Arial" panose="020B0604020202020204" pitchFamily="34" charset="0"/>
                        </a:rPr>
                        <a:t>EMPLOYEE + SPOUSE</a:t>
                      </a:r>
                    </a:p>
                  </a:txBody>
                  <a:tcPr marL="40877" marR="40877" marT="20438" marB="204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78000"/>
                      </a:schemeClr>
                    </a:solidFill>
                  </a:tcPr>
                </a:tc>
                <a:tc>
                  <a:txBody>
                    <a:bodyPr/>
                    <a:lstStyle/>
                    <a:p>
                      <a:pPr algn="ctr"/>
                      <a:r>
                        <a:rPr lang="en-US" sz="1050" b="0" kern="1200" dirty="0">
                          <a:solidFill>
                            <a:srgbClr val="203864"/>
                          </a:solidFill>
                          <a:latin typeface="Arial Black" panose="020B0A04020102020204" pitchFamily="34" charset="0"/>
                          <a:ea typeface="+mn-ea"/>
                          <a:cs typeface="Arial" panose="020B0604020202020204" pitchFamily="34" charset="0"/>
                        </a:rPr>
                        <a:t>$4.70</a:t>
                      </a:r>
                    </a:p>
                  </a:txBody>
                  <a:tcPr marL="68582" marR="68582" marT="34280" marB="342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78000"/>
                      </a:schemeClr>
                    </a:solidFill>
                  </a:tcPr>
                </a:tc>
                <a:extLst>
                  <a:ext uri="{0D108BD9-81ED-4DB2-BD59-A6C34878D82A}">
                    <a16:rowId xmlns:a16="http://schemas.microsoft.com/office/drawing/2014/main" val="10002"/>
                  </a:ext>
                </a:extLst>
              </a:tr>
              <a:tr h="35075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r>
                        <a:rPr lang="en-US" sz="1050" b="0" kern="1200" dirty="0">
                          <a:solidFill>
                            <a:srgbClr val="203864"/>
                          </a:solidFill>
                          <a:latin typeface="Arial Black" panose="020B0A04020102020204" pitchFamily="34" charset="0"/>
                          <a:ea typeface="+mn-ea"/>
                          <a:cs typeface="Arial" panose="020B0604020202020204" pitchFamily="34" charset="0"/>
                        </a:rPr>
                        <a:t>EMPLOYEE + CHILD(REN)</a:t>
                      </a:r>
                    </a:p>
                  </a:txBody>
                  <a:tcPr marL="40877" marR="40877" marT="20438" marB="204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78000"/>
                      </a:schemeClr>
                    </a:solidFill>
                  </a:tcPr>
                </a:tc>
                <a:tc>
                  <a:txBody>
                    <a:bodyPr/>
                    <a:lstStyle/>
                    <a:p>
                      <a:pPr marL="0" algn="ctr" defTabSz="914354" rtl="0" eaLnBrk="1" latinLnBrk="0" hangingPunct="1"/>
                      <a:r>
                        <a:rPr lang="en-US" sz="1050" b="0" kern="1200" dirty="0">
                          <a:solidFill>
                            <a:srgbClr val="203864"/>
                          </a:solidFill>
                          <a:latin typeface="Arial Black" panose="020B0A04020102020204" pitchFamily="34" charset="0"/>
                          <a:ea typeface="+mn-ea"/>
                          <a:cs typeface="Arial" panose="020B0604020202020204" pitchFamily="34" charset="0"/>
                        </a:rPr>
                        <a:t>$5.82</a:t>
                      </a:r>
                    </a:p>
                  </a:txBody>
                  <a:tcPr marL="68582" marR="68582" marT="34280" marB="342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78000"/>
                      </a:schemeClr>
                    </a:solidFill>
                  </a:tcPr>
                </a:tc>
                <a:extLst>
                  <a:ext uri="{0D108BD9-81ED-4DB2-BD59-A6C34878D82A}">
                    <a16:rowId xmlns:a16="http://schemas.microsoft.com/office/drawing/2014/main" val="10003"/>
                  </a:ext>
                </a:extLst>
              </a:tr>
              <a:tr h="350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kern="1200" dirty="0">
                          <a:solidFill>
                            <a:srgbClr val="203864"/>
                          </a:solidFill>
                          <a:latin typeface="Arial Black" panose="020B0A04020102020204" pitchFamily="34" charset="0"/>
                          <a:ea typeface="+mn-ea"/>
                          <a:cs typeface="Arial" panose="020B0604020202020204" pitchFamily="34" charset="0"/>
                        </a:rPr>
                        <a:t>EMPLOYEE + FAMILY</a:t>
                      </a:r>
                    </a:p>
                  </a:txBody>
                  <a:tcPr marL="40877" marR="40877" marT="20438" marB="204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78000"/>
                      </a:schemeClr>
                    </a:solidFill>
                  </a:tcPr>
                </a:tc>
                <a:tc>
                  <a:txBody>
                    <a:bodyPr/>
                    <a:lstStyle/>
                    <a:p>
                      <a:pPr marL="0" algn="ctr" defTabSz="914354" rtl="0" eaLnBrk="1" latinLnBrk="0" hangingPunct="1"/>
                      <a:r>
                        <a:rPr lang="en-US" sz="1050" b="0" kern="1200" dirty="0">
                          <a:solidFill>
                            <a:srgbClr val="203864"/>
                          </a:solidFill>
                          <a:latin typeface="Arial Black" panose="020B0A04020102020204" pitchFamily="34" charset="0"/>
                          <a:ea typeface="+mn-ea"/>
                          <a:cs typeface="Arial" panose="020B0604020202020204" pitchFamily="34" charset="0"/>
                        </a:rPr>
                        <a:t>$7.64</a:t>
                      </a:r>
                    </a:p>
                  </a:txBody>
                  <a:tcPr marL="68582" marR="68582" marT="34280" marB="342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78000"/>
                      </a:schemeClr>
                    </a:solidFill>
                  </a:tcPr>
                </a:tc>
                <a:extLst>
                  <a:ext uri="{0D108BD9-81ED-4DB2-BD59-A6C34878D82A}">
                    <a16:rowId xmlns:a16="http://schemas.microsoft.com/office/drawing/2014/main" val="669443873"/>
                  </a:ext>
                </a:extLst>
              </a:tr>
            </a:tbl>
          </a:graphicData>
        </a:graphic>
      </p:graphicFrame>
      <p:sp>
        <p:nvSpPr>
          <p:cNvPr id="16" name="Content Placeholder 2">
            <a:extLst>
              <a:ext uri="{FF2B5EF4-FFF2-40B4-BE49-F238E27FC236}">
                <a16:creationId xmlns:a16="http://schemas.microsoft.com/office/drawing/2014/main" id="{5F873993-7C29-48DF-AEFE-9FDCC81E5CB1}"/>
              </a:ext>
            </a:extLst>
          </p:cNvPr>
          <p:cNvSpPr txBox="1">
            <a:spLocks/>
          </p:cNvSpPr>
          <p:nvPr/>
        </p:nvSpPr>
        <p:spPr bwMode="auto">
          <a:xfrm>
            <a:off x="6514170" y="3965781"/>
            <a:ext cx="2462189" cy="31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indent="-128588" algn="l" defTabSz="513160" rtl="0" eaLnBrk="0" fontAlgn="base" hangingPunct="0">
              <a:buFont typeface="Arial" panose="020B0604020202020204" pitchFamily="34" charset="0"/>
              <a:buChar char="•"/>
              <a:defRPr/>
            </a:pPr>
            <a:r>
              <a:rPr lang="en-US" altLang="en-US" sz="1000" b="1" kern="1200" dirty="0">
                <a:solidFill>
                  <a:srgbClr val="203864"/>
                </a:solidFill>
                <a:latin typeface="Arial Black" panose="020B0A04020102020204" pitchFamily="34" charset="0"/>
                <a:cs typeface="Arial" panose="020B0604020202020204" pitchFamily="34" charset="0"/>
              </a:rPr>
              <a:t>24-HR COVERAGE</a:t>
            </a:r>
          </a:p>
          <a:p>
            <a:pPr indent="-128588" algn="l" defTabSz="513160" rtl="0" eaLnBrk="0" fontAlgn="base" hangingPunct="0">
              <a:buFont typeface="Arial" panose="020B0604020202020204" pitchFamily="34" charset="0"/>
              <a:buChar char="•"/>
              <a:defRPr/>
            </a:pPr>
            <a:r>
              <a:rPr lang="en-US" altLang="en-US" sz="1000" b="1" kern="1200" dirty="0">
                <a:solidFill>
                  <a:srgbClr val="203864"/>
                </a:solidFill>
                <a:latin typeface="Arial Black" panose="020B0A04020102020204" pitchFamily="34" charset="0"/>
                <a:cs typeface="Arial" panose="020B0604020202020204" pitchFamily="34" charset="0"/>
              </a:rPr>
              <a:t>PORTABILITY INCLUDED</a:t>
            </a:r>
            <a:endParaRPr lang="en-US" altLang="en-US" sz="1100" kern="1200" dirty="0">
              <a:solidFill>
                <a:srgbClr val="272727"/>
              </a:solidFill>
              <a:latin typeface="Arial" panose="020B0604020202020204" pitchFamily="34" charset="0"/>
              <a:cs typeface="+mn-cs"/>
            </a:endParaRPr>
          </a:p>
        </p:txBody>
      </p:sp>
      <p:sp>
        <p:nvSpPr>
          <p:cNvPr id="11" name="TextBox 10">
            <a:extLst>
              <a:ext uri="{FF2B5EF4-FFF2-40B4-BE49-F238E27FC236}">
                <a16:creationId xmlns:a16="http://schemas.microsoft.com/office/drawing/2014/main" id="{D1E2765E-DBCF-462B-A1AD-D151D6DF329D}"/>
              </a:ext>
            </a:extLst>
          </p:cNvPr>
          <p:cNvSpPr txBox="1"/>
          <p:nvPr/>
        </p:nvSpPr>
        <p:spPr>
          <a:xfrm>
            <a:off x="2194831" y="1048889"/>
            <a:ext cx="4597824" cy="461665"/>
          </a:xfrm>
          <a:prstGeom prst="rect">
            <a:avLst/>
          </a:prstGeom>
          <a:noFill/>
        </p:spPr>
        <p:txBody>
          <a:bodyPr wrap="square">
            <a:spAutoFit/>
          </a:bodyPr>
          <a:lstStyle/>
          <a:p>
            <a:pPr algn="ctr" defTabSz="513160" rtl="0" eaLnBrk="0" fontAlgn="base" hangingPunct="0">
              <a:spcAft>
                <a:spcPts val="900"/>
              </a:spcAft>
              <a:defRPr/>
            </a:pPr>
            <a:r>
              <a:rPr lang="en-US" sz="1200" b="1" kern="1200" dirty="0">
                <a:solidFill>
                  <a:prstClr val="white"/>
                </a:solidFill>
                <a:latin typeface="Arial Black" panose="020B0A04020102020204" pitchFamily="34" charset="0"/>
                <a:ea typeface="+mn-ea"/>
                <a:cs typeface="+mn-cs"/>
              </a:rPr>
              <a:t>ACCIDENT BENEFIT AMOUNTS </a:t>
            </a:r>
            <a:r>
              <a:rPr lang="en-US" sz="900" b="1" kern="1200" dirty="0">
                <a:solidFill>
                  <a:prstClr val="white"/>
                </a:solidFill>
                <a:latin typeface="Arial Black" panose="020B0A04020102020204" pitchFamily="34" charset="0"/>
                <a:ea typeface="+mn-ea"/>
                <a:cs typeface="+mn-cs"/>
              </a:rPr>
              <a:t>(SOME PAYOUT EXAMPLES)</a:t>
            </a:r>
            <a:r>
              <a:rPr lang="en-US" sz="1200" b="1" kern="1200" dirty="0">
                <a:solidFill>
                  <a:prstClr val="white"/>
                </a:solidFill>
                <a:latin typeface="Arial Black" panose="020B0A04020102020204" pitchFamily="34" charset="0"/>
                <a:ea typeface="+mn-ea"/>
                <a:cs typeface="+mn-cs"/>
              </a:rPr>
              <a:t>:</a:t>
            </a:r>
          </a:p>
        </p:txBody>
      </p:sp>
      <p:grpSp>
        <p:nvGrpSpPr>
          <p:cNvPr id="2" name="Group 1">
            <a:extLst>
              <a:ext uri="{FF2B5EF4-FFF2-40B4-BE49-F238E27FC236}">
                <a16:creationId xmlns:a16="http://schemas.microsoft.com/office/drawing/2014/main" id="{5C369917-A276-4596-AFC0-C4234F91788F}"/>
              </a:ext>
            </a:extLst>
          </p:cNvPr>
          <p:cNvGrpSpPr/>
          <p:nvPr/>
        </p:nvGrpSpPr>
        <p:grpSpPr>
          <a:xfrm>
            <a:off x="0" y="1510554"/>
            <a:ext cx="6224940" cy="3629449"/>
            <a:chOff x="-413892" y="1916573"/>
            <a:chExt cx="8871791" cy="4496798"/>
          </a:xfrm>
        </p:grpSpPr>
        <p:grpSp>
          <p:nvGrpSpPr>
            <p:cNvPr id="9" name="Group 8">
              <a:extLst>
                <a:ext uri="{FF2B5EF4-FFF2-40B4-BE49-F238E27FC236}">
                  <a16:creationId xmlns:a16="http://schemas.microsoft.com/office/drawing/2014/main" id="{8C300C49-93BC-49FD-8AC5-C4462C0C84A8}"/>
                </a:ext>
              </a:extLst>
            </p:cNvPr>
            <p:cNvGrpSpPr/>
            <p:nvPr/>
          </p:nvGrpSpPr>
          <p:grpSpPr>
            <a:xfrm>
              <a:off x="-413892" y="1916573"/>
              <a:ext cx="8871791" cy="4496798"/>
              <a:chOff x="1487417" y="1925342"/>
              <a:chExt cx="8871791" cy="4496798"/>
            </a:xfrm>
          </p:grpSpPr>
          <p:pic>
            <p:nvPicPr>
              <p:cNvPr id="12" name="Picture 11">
                <a:extLst>
                  <a:ext uri="{FF2B5EF4-FFF2-40B4-BE49-F238E27FC236}">
                    <a16:creationId xmlns:a16="http://schemas.microsoft.com/office/drawing/2014/main" id="{9EE5682D-1E3F-4330-BB3F-7BA8CD3732BC}"/>
                  </a:ext>
                </a:extLst>
              </p:cNvPr>
              <p:cNvPicPr>
                <a:picLocks noChangeAspect="1"/>
              </p:cNvPicPr>
              <p:nvPr/>
            </p:nvPicPr>
            <p:blipFill>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colorTemperature colorTemp="9533"/>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781089" y="1925342"/>
                <a:ext cx="2577255" cy="4496798"/>
              </a:xfrm>
              <a:prstGeom prst="rect">
                <a:avLst/>
              </a:prstGeom>
            </p:spPr>
          </p:pic>
          <p:sp>
            <p:nvSpPr>
              <p:cNvPr id="13" name="TextBox 12">
                <a:extLst>
                  <a:ext uri="{FF2B5EF4-FFF2-40B4-BE49-F238E27FC236}">
                    <a16:creationId xmlns:a16="http://schemas.microsoft.com/office/drawing/2014/main" id="{58C4E59C-C45C-45DB-B32E-906FCF6484EE}"/>
                  </a:ext>
                </a:extLst>
              </p:cNvPr>
              <p:cNvSpPr txBox="1"/>
              <p:nvPr/>
            </p:nvSpPr>
            <p:spPr>
              <a:xfrm>
                <a:off x="2069582" y="4533836"/>
                <a:ext cx="1915472" cy="1017358"/>
              </a:xfrm>
              <a:prstGeom prst="rect">
                <a:avLst/>
              </a:prstGeom>
              <a:noFill/>
            </p:spPr>
            <p:txBody>
              <a:bodyPr wrap="square">
                <a:spAutoFit/>
              </a:bodyPr>
              <a:lstStyle/>
              <a:p>
                <a:pPr algn="r" defTabSz="513160" rtl="0">
                  <a:defRPr/>
                </a:pPr>
                <a:r>
                  <a:rPr lang="en-US" sz="975" b="1" kern="1200" dirty="0">
                    <a:solidFill>
                      <a:prstClr val="black">
                        <a:lumMod val="65000"/>
                        <a:lumOff val="35000"/>
                      </a:prstClr>
                    </a:solidFill>
                    <a:latin typeface="Arial Black" panose="020B0A04020102020204" pitchFamily="34" charset="0"/>
                    <a:ea typeface="+mn-ea"/>
                    <a:cs typeface="+mn-cs"/>
                  </a:rPr>
                  <a:t>DAILY HOSPITAL</a:t>
                </a:r>
                <a:br>
                  <a:rPr lang="en-US" sz="975" b="1" kern="1200" dirty="0">
                    <a:solidFill>
                      <a:prstClr val="black">
                        <a:lumMod val="65000"/>
                        <a:lumOff val="35000"/>
                      </a:prstClr>
                    </a:solidFill>
                    <a:latin typeface="Arial Black" panose="020B0A04020102020204" pitchFamily="34" charset="0"/>
                    <a:ea typeface="+mn-ea"/>
                    <a:cs typeface="+mn-cs"/>
                  </a:rPr>
                </a:br>
                <a:r>
                  <a:rPr lang="en-US" sz="975" b="1" kern="1200" dirty="0">
                    <a:solidFill>
                      <a:prstClr val="black">
                        <a:lumMod val="65000"/>
                        <a:lumOff val="35000"/>
                      </a:prstClr>
                    </a:solidFill>
                    <a:latin typeface="Arial Black" panose="020B0A04020102020204" pitchFamily="34" charset="0"/>
                    <a:ea typeface="+mn-ea"/>
                    <a:cs typeface="+mn-cs"/>
                  </a:rPr>
                  <a:t>CONFINEMENT</a:t>
                </a:r>
              </a:p>
              <a:p>
                <a:pPr algn="r" defTabSz="513160" rtl="0">
                  <a:defRPr/>
                </a:pPr>
                <a:r>
                  <a:rPr lang="en-US" sz="975" b="1" kern="1200" dirty="0">
                    <a:solidFill>
                      <a:srgbClr val="1E6BAF"/>
                    </a:solidFill>
                    <a:latin typeface="Arial" panose="020B0604020202020204" pitchFamily="34" charset="0"/>
                    <a:ea typeface="+mn-ea"/>
                    <a:cs typeface="Arial" panose="020B0604020202020204" pitchFamily="34" charset="0"/>
                  </a:rPr>
                  <a:t>$200/Day</a:t>
                </a:r>
              </a:p>
            </p:txBody>
          </p:sp>
          <p:sp>
            <p:nvSpPr>
              <p:cNvPr id="17" name="TextBox 16">
                <a:extLst>
                  <a:ext uri="{FF2B5EF4-FFF2-40B4-BE49-F238E27FC236}">
                    <a16:creationId xmlns:a16="http://schemas.microsoft.com/office/drawing/2014/main" id="{7923DE76-E233-480D-BA6E-845CECA1B7C8}"/>
                  </a:ext>
                </a:extLst>
              </p:cNvPr>
              <p:cNvSpPr txBox="1"/>
              <p:nvPr/>
            </p:nvSpPr>
            <p:spPr>
              <a:xfrm>
                <a:off x="1667926" y="2116436"/>
                <a:ext cx="2296469" cy="576503"/>
              </a:xfrm>
              <a:prstGeom prst="rect">
                <a:avLst/>
              </a:prstGeom>
              <a:noFill/>
            </p:spPr>
            <p:txBody>
              <a:bodyPr wrap="square">
                <a:spAutoFit/>
              </a:bodyPr>
              <a:lstStyle/>
              <a:p>
                <a:pPr algn="r" defTabSz="513160" rtl="0" eaLnBrk="0" fontAlgn="base" hangingPunct="0">
                  <a:spcBef>
                    <a:spcPct val="0"/>
                  </a:spcBef>
                  <a:spcAft>
                    <a:spcPct val="0"/>
                  </a:spcAft>
                  <a:defRPr/>
                </a:pPr>
                <a:r>
                  <a:rPr lang="en-US" sz="975" b="1" kern="1200" dirty="0">
                    <a:solidFill>
                      <a:prstClr val="black">
                        <a:lumMod val="65000"/>
                        <a:lumOff val="35000"/>
                      </a:prstClr>
                    </a:solidFill>
                    <a:latin typeface="Arial Black" panose="020B0A04020102020204" pitchFamily="34" charset="0"/>
                    <a:ea typeface="+mn-ea"/>
                    <a:cs typeface="+mn-cs"/>
                  </a:rPr>
                  <a:t>EMERGENCY ROOM</a:t>
                </a:r>
              </a:p>
              <a:p>
                <a:pPr algn="r" defTabSz="513160" rtl="0" eaLnBrk="0" fontAlgn="base" hangingPunct="0">
                  <a:spcBef>
                    <a:spcPct val="0"/>
                  </a:spcBef>
                  <a:spcAft>
                    <a:spcPct val="0"/>
                  </a:spcAft>
                  <a:defRPr/>
                </a:pPr>
                <a:r>
                  <a:rPr lang="en-US" sz="975" b="1" kern="1200" dirty="0">
                    <a:solidFill>
                      <a:srgbClr val="1E6BAF"/>
                    </a:solidFill>
                    <a:latin typeface="Arial" panose="020B0604020202020204" pitchFamily="34" charset="0"/>
                    <a:ea typeface="+mn-ea"/>
                    <a:cs typeface="Arial" panose="020B0604020202020204" pitchFamily="34" charset="0"/>
                  </a:rPr>
                  <a:t>$150</a:t>
                </a:r>
              </a:p>
            </p:txBody>
          </p:sp>
          <p:sp>
            <p:nvSpPr>
              <p:cNvPr id="18" name="TextBox 17">
                <a:extLst>
                  <a:ext uri="{FF2B5EF4-FFF2-40B4-BE49-F238E27FC236}">
                    <a16:creationId xmlns:a16="http://schemas.microsoft.com/office/drawing/2014/main" id="{24749C9C-B2E3-453D-9BBA-0719F6EE2696}"/>
                  </a:ext>
                </a:extLst>
              </p:cNvPr>
              <p:cNvSpPr txBox="1"/>
              <p:nvPr/>
            </p:nvSpPr>
            <p:spPr>
              <a:xfrm>
                <a:off x="1487417" y="3935927"/>
                <a:ext cx="2502934" cy="796930"/>
              </a:xfrm>
              <a:prstGeom prst="rect">
                <a:avLst/>
              </a:prstGeom>
              <a:noFill/>
            </p:spPr>
            <p:txBody>
              <a:bodyPr wrap="square">
                <a:spAutoFit/>
              </a:bodyPr>
              <a:lstStyle/>
              <a:p>
                <a:pPr algn="r" defTabSz="513160" rtl="0" eaLnBrk="0" fontAlgn="base" hangingPunct="0">
                  <a:spcBef>
                    <a:spcPct val="0"/>
                  </a:spcBef>
                  <a:spcAft>
                    <a:spcPct val="0"/>
                  </a:spcAft>
                  <a:defRPr/>
                </a:pPr>
                <a:r>
                  <a:rPr lang="en-US" sz="975" b="1" kern="1200" dirty="0">
                    <a:solidFill>
                      <a:prstClr val="black">
                        <a:lumMod val="65000"/>
                        <a:lumOff val="35000"/>
                      </a:prstClr>
                    </a:solidFill>
                    <a:latin typeface="Arial Black" panose="020B0A04020102020204" pitchFamily="34" charset="0"/>
                    <a:ea typeface="+mn-ea"/>
                    <a:cs typeface="+mn-cs"/>
                  </a:rPr>
                  <a:t>HOSPITAL ADMISSION</a:t>
                </a:r>
              </a:p>
              <a:p>
                <a:pPr algn="r" defTabSz="513160" rtl="0" eaLnBrk="0" hangingPunct="0">
                  <a:defRPr/>
                </a:pPr>
                <a:r>
                  <a:rPr lang="en-US" sz="975" b="1" kern="1200" dirty="0">
                    <a:solidFill>
                      <a:srgbClr val="1E6BAF"/>
                    </a:solidFill>
                    <a:latin typeface="Arial" panose="020B0604020202020204" pitchFamily="34" charset="0"/>
                    <a:ea typeface="+mn-ea"/>
                    <a:cs typeface="Arial" panose="020B0604020202020204" pitchFamily="34" charset="0"/>
                  </a:rPr>
                  <a:t>$1,000</a:t>
                </a:r>
              </a:p>
            </p:txBody>
          </p:sp>
          <p:sp>
            <p:nvSpPr>
              <p:cNvPr id="19" name="TextBox 18">
                <a:extLst>
                  <a:ext uri="{FF2B5EF4-FFF2-40B4-BE49-F238E27FC236}">
                    <a16:creationId xmlns:a16="http://schemas.microsoft.com/office/drawing/2014/main" id="{436AADD0-FEA8-445F-9432-92D0EAD5DEDC}"/>
                  </a:ext>
                </a:extLst>
              </p:cNvPr>
              <p:cNvSpPr txBox="1"/>
              <p:nvPr/>
            </p:nvSpPr>
            <p:spPr>
              <a:xfrm>
                <a:off x="7781953" y="2205712"/>
                <a:ext cx="2577255" cy="1237785"/>
              </a:xfrm>
              <a:prstGeom prst="rect">
                <a:avLst/>
              </a:prstGeom>
              <a:noFill/>
            </p:spPr>
            <p:txBody>
              <a:bodyPr wrap="square">
                <a:spAutoFit/>
              </a:bodyPr>
              <a:lstStyle/>
              <a:p>
                <a:pPr algn="l" defTabSz="513160" rtl="0" eaLnBrk="0" hangingPunct="0">
                  <a:defRPr/>
                </a:pPr>
                <a:r>
                  <a:rPr lang="en-US" sz="975" b="1" kern="1200" dirty="0">
                    <a:solidFill>
                      <a:prstClr val="black">
                        <a:lumMod val="65000"/>
                        <a:lumOff val="35000"/>
                      </a:prstClr>
                    </a:solidFill>
                    <a:latin typeface="Arial Black" panose="020B0A04020102020204" pitchFamily="34" charset="0"/>
                    <a:ea typeface="+mn-ea"/>
                    <a:cs typeface="+mn-cs"/>
                  </a:rPr>
                  <a:t>PHYSICIAN FOLLOW-UP</a:t>
                </a:r>
                <a:br>
                  <a:rPr lang="en-US" sz="975" b="1" kern="1200" dirty="0">
                    <a:solidFill>
                      <a:prstClr val="black">
                        <a:lumMod val="65000"/>
                        <a:lumOff val="35000"/>
                      </a:prstClr>
                    </a:solidFill>
                    <a:latin typeface="Arial Black" panose="020B0A04020102020204" pitchFamily="34" charset="0"/>
                    <a:ea typeface="+mn-ea"/>
                    <a:cs typeface="+mn-cs"/>
                  </a:rPr>
                </a:br>
                <a:r>
                  <a:rPr lang="en-US" sz="975" b="1" kern="1200" dirty="0">
                    <a:solidFill>
                      <a:prstClr val="black">
                        <a:lumMod val="65000"/>
                        <a:lumOff val="35000"/>
                      </a:prstClr>
                    </a:solidFill>
                    <a:latin typeface="Arial Black" panose="020B0A04020102020204" pitchFamily="34" charset="0"/>
                    <a:ea typeface="+mn-ea"/>
                    <a:cs typeface="+mn-cs"/>
                  </a:rPr>
                  <a:t>OFFICE VISIT</a:t>
                </a:r>
                <a:br>
                  <a:rPr lang="en-US" sz="975" b="1" kern="1200" dirty="0">
                    <a:solidFill>
                      <a:srgbClr val="70AD47"/>
                    </a:solidFill>
                    <a:latin typeface="Arial Black" panose="020B0A04020102020204" pitchFamily="34" charset="0"/>
                    <a:ea typeface="+mn-ea"/>
                    <a:cs typeface="+mn-cs"/>
                  </a:rPr>
                </a:br>
                <a:r>
                  <a:rPr lang="en-US" sz="975" b="1" kern="1200" dirty="0">
                    <a:solidFill>
                      <a:srgbClr val="1E6BAF"/>
                    </a:solidFill>
                    <a:latin typeface="Arial" panose="020B0604020202020204" pitchFamily="34" charset="0"/>
                    <a:ea typeface="+mn-ea"/>
                    <a:cs typeface="Arial" panose="020B0604020202020204" pitchFamily="34" charset="0"/>
                  </a:rPr>
                  <a:t>$75 per visit, up to </a:t>
                </a:r>
                <a:br>
                  <a:rPr lang="en-US" sz="975" b="1" kern="1200" dirty="0">
                    <a:solidFill>
                      <a:srgbClr val="1E6BAF"/>
                    </a:solidFill>
                    <a:latin typeface="Arial" panose="020B0604020202020204" pitchFamily="34" charset="0"/>
                    <a:ea typeface="+mn-ea"/>
                    <a:cs typeface="Arial" panose="020B0604020202020204" pitchFamily="34" charset="0"/>
                  </a:rPr>
                </a:br>
                <a:r>
                  <a:rPr lang="en-US" sz="975" b="1" kern="1200" dirty="0">
                    <a:solidFill>
                      <a:srgbClr val="1E6BAF"/>
                    </a:solidFill>
                    <a:latin typeface="Arial" panose="020B0604020202020204" pitchFamily="34" charset="0"/>
                    <a:ea typeface="+mn-ea"/>
                    <a:cs typeface="Arial" panose="020B0604020202020204" pitchFamily="34" charset="0"/>
                  </a:rPr>
                  <a:t>6 per accident</a:t>
                </a:r>
              </a:p>
            </p:txBody>
          </p:sp>
          <p:sp>
            <p:nvSpPr>
              <p:cNvPr id="20" name="TextBox 19">
                <a:extLst>
                  <a:ext uri="{FF2B5EF4-FFF2-40B4-BE49-F238E27FC236}">
                    <a16:creationId xmlns:a16="http://schemas.microsoft.com/office/drawing/2014/main" id="{078B328A-E2DD-4220-A96D-31251A7072A9}"/>
                  </a:ext>
                </a:extLst>
              </p:cNvPr>
              <p:cNvSpPr txBox="1"/>
              <p:nvPr/>
            </p:nvSpPr>
            <p:spPr>
              <a:xfrm>
                <a:off x="7781953" y="3144009"/>
                <a:ext cx="2360745" cy="796930"/>
              </a:xfrm>
              <a:prstGeom prst="rect">
                <a:avLst/>
              </a:prstGeom>
              <a:noFill/>
            </p:spPr>
            <p:txBody>
              <a:bodyPr wrap="square">
                <a:spAutoFit/>
              </a:bodyPr>
              <a:lstStyle/>
              <a:p>
                <a:pPr algn="l" defTabSz="513160" rtl="0" eaLnBrk="0" fontAlgn="base" hangingPunct="0">
                  <a:spcBef>
                    <a:spcPct val="0"/>
                  </a:spcBef>
                  <a:spcAft>
                    <a:spcPct val="0"/>
                  </a:spcAft>
                  <a:defRPr/>
                </a:pPr>
                <a:r>
                  <a:rPr lang="en-US" sz="975" b="1" kern="1200" dirty="0">
                    <a:solidFill>
                      <a:prstClr val="black">
                        <a:lumMod val="65000"/>
                        <a:lumOff val="35000"/>
                      </a:prstClr>
                    </a:solidFill>
                    <a:latin typeface="Arial Black" panose="020B0A04020102020204" pitchFamily="34" charset="0"/>
                    <a:ea typeface="+mn-ea"/>
                    <a:cs typeface="+mn-cs"/>
                  </a:rPr>
                  <a:t>PHYSICAL THERAPY</a:t>
                </a:r>
              </a:p>
              <a:p>
                <a:pPr algn="l" defTabSz="513160" rtl="0" eaLnBrk="0" fontAlgn="base" hangingPunct="0">
                  <a:spcBef>
                    <a:spcPct val="0"/>
                  </a:spcBef>
                  <a:spcAft>
                    <a:spcPct val="0"/>
                  </a:spcAft>
                  <a:defRPr/>
                </a:pPr>
                <a:r>
                  <a:rPr lang="en-US" sz="975" b="1" kern="1200" dirty="0">
                    <a:solidFill>
                      <a:srgbClr val="1E6BAF"/>
                    </a:solidFill>
                    <a:latin typeface="Arial" panose="020B0604020202020204" pitchFamily="34" charset="0"/>
                    <a:ea typeface="+mn-ea"/>
                    <a:cs typeface="Arial" panose="020B0604020202020204" pitchFamily="34" charset="0"/>
                  </a:rPr>
                  <a:t>$25 per visit, up to </a:t>
                </a:r>
                <a:br>
                  <a:rPr lang="en-US" sz="975" b="1" kern="1200" dirty="0">
                    <a:solidFill>
                      <a:srgbClr val="1E6BAF"/>
                    </a:solidFill>
                    <a:latin typeface="Arial" panose="020B0604020202020204" pitchFamily="34" charset="0"/>
                    <a:ea typeface="+mn-ea"/>
                    <a:cs typeface="Arial" panose="020B0604020202020204" pitchFamily="34" charset="0"/>
                  </a:rPr>
                </a:br>
                <a:r>
                  <a:rPr lang="en-US" sz="975" b="1" kern="1200" dirty="0">
                    <a:solidFill>
                      <a:srgbClr val="1E6BAF"/>
                    </a:solidFill>
                    <a:latin typeface="Arial" panose="020B0604020202020204" pitchFamily="34" charset="0"/>
                    <a:ea typeface="+mn-ea"/>
                    <a:cs typeface="Arial" panose="020B0604020202020204" pitchFamily="34" charset="0"/>
                  </a:rPr>
                  <a:t>6 per accident</a:t>
                </a:r>
              </a:p>
            </p:txBody>
          </p:sp>
          <p:sp>
            <p:nvSpPr>
              <p:cNvPr id="21" name="TextBox 20">
                <a:extLst>
                  <a:ext uri="{FF2B5EF4-FFF2-40B4-BE49-F238E27FC236}">
                    <a16:creationId xmlns:a16="http://schemas.microsoft.com/office/drawing/2014/main" id="{8B1DC9D8-B823-4F3B-AF04-65D83DAD5F5E}"/>
                  </a:ext>
                </a:extLst>
              </p:cNvPr>
              <p:cNvSpPr txBox="1"/>
              <p:nvPr/>
            </p:nvSpPr>
            <p:spPr>
              <a:xfrm>
                <a:off x="7796360" y="3977422"/>
                <a:ext cx="1982722" cy="576503"/>
              </a:xfrm>
              <a:prstGeom prst="rect">
                <a:avLst/>
              </a:prstGeom>
              <a:noFill/>
            </p:spPr>
            <p:txBody>
              <a:bodyPr wrap="square">
                <a:spAutoFit/>
              </a:bodyPr>
              <a:lstStyle/>
              <a:p>
                <a:pPr algn="l" defTabSz="513160" rtl="0">
                  <a:defRPr/>
                </a:pPr>
                <a:r>
                  <a:rPr lang="en-US" sz="975" b="1" kern="1200" dirty="0">
                    <a:solidFill>
                      <a:prstClr val="black">
                        <a:lumMod val="65000"/>
                        <a:lumOff val="35000"/>
                      </a:prstClr>
                    </a:solidFill>
                    <a:latin typeface="Arial Black" panose="020B0A04020102020204" pitchFamily="34" charset="0"/>
                    <a:ea typeface="+mn-ea"/>
                    <a:cs typeface="+mn-cs"/>
                  </a:rPr>
                  <a:t>FRACTURES</a:t>
                </a:r>
              </a:p>
              <a:p>
                <a:pPr algn="l" defTabSz="513160" rtl="0">
                  <a:defRPr/>
                </a:pPr>
                <a:r>
                  <a:rPr lang="en-US" sz="975" b="1" kern="1200" dirty="0">
                    <a:solidFill>
                      <a:srgbClr val="1E6BAF"/>
                    </a:solidFill>
                    <a:latin typeface="Arial" panose="020B0604020202020204" pitchFamily="34" charset="0"/>
                    <a:ea typeface="+mn-ea"/>
                    <a:cs typeface="Arial" panose="020B0604020202020204" pitchFamily="34" charset="0"/>
                  </a:rPr>
                  <a:t>Up to $6,000</a:t>
                </a:r>
              </a:p>
            </p:txBody>
          </p:sp>
          <p:cxnSp>
            <p:nvCxnSpPr>
              <p:cNvPr id="22" name="Straight Connector 21">
                <a:extLst>
                  <a:ext uri="{FF2B5EF4-FFF2-40B4-BE49-F238E27FC236}">
                    <a16:creationId xmlns:a16="http://schemas.microsoft.com/office/drawing/2014/main" id="{57FCBC8F-4E4B-410F-BF52-F137129BD9DD}"/>
                  </a:ext>
                </a:extLst>
              </p:cNvPr>
              <p:cNvCxnSpPr>
                <a:cxnSpLocks/>
              </p:cNvCxnSpPr>
              <p:nvPr/>
            </p:nvCxnSpPr>
            <p:spPr>
              <a:xfrm>
                <a:off x="4086323" y="4772664"/>
                <a:ext cx="1058337" cy="0"/>
              </a:xfrm>
              <a:prstGeom prst="line">
                <a:avLst/>
              </a:prstGeom>
              <a:ln w="38100">
                <a:solidFill>
                  <a:srgbClr val="1E6BAF"/>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582BB72-7E66-48F6-B869-C298519A5039}"/>
                  </a:ext>
                </a:extLst>
              </p:cNvPr>
              <p:cNvCxnSpPr>
                <a:cxnSpLocks/>
              </p:cNvCxnSpPr>
              <p:nvPr/>
            </p:nvCxnSpPr>
            <p:spPr>
              <a:xfrm>
                <a:off x="4085847" y="2341004"/>
                <a:ext cx="1226733" cy="0"/>
              </a:xfrm>
              <a:prstGeom prst="line">
                <a:avLst/>
              </a:prstGeom>
              <a:ln w="38100">
                <a:solidFill>
                  <a:srgbClr val="1E6BAF"/>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3030291-AADE-4462-8B6E-775ABE33FDBE}"/>
                  </a:ext>
                </a:extLst>
              </p:cNvPr>
              <p:cNvCxnSpPr>
                <a:cxnSpLocks/>
              </p:cNvCxnSpPr>
              <p:nvPr/>
            </p:nvCxnSpPr>
            <p:spPr>
              <a:xfrm>
                <a:off x="4111803" y="4171845"/>
                <a:ext cx="669286" cy="0"/>
              </a:xfrm>
              <a:prstGeom prst="line">
                <a:avLst/>
              </a:prstGeom>
              <a:ln w="38100">
                <a:solidFill>
                  <a:srgbClr val="1E6BAF"/>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B5E2888-3FE2-4223-B566-B19A4C5CFC8C}"/>
                  </a:ext>
                </a:extLst>
              </p:cNvPr>
              <p:cNvCxnSpPr>
                <a:cxnSpLocks/>
              </p:cNvCxnSpPr>
              <p:nvPr/>
            </p:nvCxnSpPr>
            <p:spPr>
              <a:xfrm>
                <a:off x="6845811" y="2401028"/>
                <a:ext cx="853674" cy="0"/>
              </a:xfrm>
              <a:prstGeom prst="line">
                <a:avLst/>
              </a:prstGeom>
              <a:ln w="38100">
                <a:solidFill>
                  <a:srgbClr val="1E6BAF"/>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C305F0A-1BCF-4D39-92E3-A509DDAD75CD}"/>
                  </a:ext>
                </a:extLst>
              </p:cNvPr>
              <p:cNvCxnSpPr>
                <a:cxnSpLocks/>
              </p:cNvCxnSpPr>
              <p:nvPr/>
            </p:nvCxnSpPr>
            <p:spPr>
              <a:xfrm>
                <a:off x="6991779" y="3437169"/>
                <a:ext cx="637763" cy="0"/>
              </a:xfrm>
              <a:prstGeom prst="line">
                <a:avLst/>
              </a:prstGeom>
              <a:ln w="38100">
                <a:solidFill>
                  <a:srgbClr val="365DA2"/>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677D7EA-340B-48B3-8910-D5A44349774B}"/>
                  </a:ext>
                </a:extLst>
              </p:cNvPr>
              <p:cNvCxnSpPr>
                <a:cxnSpLocks/>
              </p:cNvCxnSpPr>
              <p:nvPr/>
            </p:nvCxnSpPr>
            <p:spPr>
              <a:xfrm>
                <a:off x="7272648" y="4215111"/>
                <a:ext cx="441244" cy="0"/>
              </a:xfrm>
              <a:prstGeom prst="line">
                <a:avLst/>
              </a:prstGeom>
              <a:ln w="38100">
                <a:solidFill>
                  <a:srgbClr val="365DA2"/>
                </a:solidFill>
                <a:tailEnd type="ova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46FA663-85BD-4359-BBA5-C9C3E913CDA2}"/>
                  </a:ext>
                </a:extLst>
              </p:cNvPr>
              <p:cNvSpPr txBox="1"/>
              <p:nvPr/>
            </p:nvSpPr>
            <p:spPr>
              <a:xfrm>
                <a:off x="7796360" y="4587022"/>
                <a:ext cx="1982722" cy="576503"/>
              </a:xfrm>
              <a:prstGeom prst="rect">
                <a:avLst/>
              </a:prstGeom>
              <a:noFill/>
            </p:spPr>
            <p:txBody>
              <a:bodyPr wrap="square">
                <a:spAutoFit/>
              </a:bodyPr>
              <a:lstStyle/>
              <a:p>
                <a:pPr algn="l" defTabSz="513160" rtl="0">
                  <a:defRPr/>
                </a:pPr>
                <a:r>
                  <a:rPr lang="en-US" sz="975" b="1" kern="1200" dirty="0">
                    <a:solidFill>
                      <a:prstClr val="black">
                        <a:lumMod val="65000"/>
                        <a:lumOff val="35000"/>
                      </a:prstClr>
                    </a:solidFill>
                    <a:latin typeface="Arial Black" panose="020B0A04020102020204" pitchFamily="34" charset="0"/>
                    <a:ea typeface="+mn-ea"/>
                    <a:cs typeface="+mn-cs"/>
                  </a:rPr>
                  <a:t>DISLOCATION</a:t>
                </a:r>
              </a:p>
              <a:p>
                <a:pPr algn="l" defTabSz="513160" rtl="0">
                  <a:defRPr/>
                </a:pPr>
                <a:r>
                  <a:rPr lang="en-US" sz="975" b="1" kern="1200" dirty="0">
                    <a:solidFill>
                      <a:srgbClr val="1E6BAF"/>
                    </a:solidFill>
                    <a:latin typeface="Arial" panose="020B0604020202020204" pitchFamily="34" charset="0"/>
                    <a:ea typeface="+mn-ea"/>
                    <a:cs typeface="Arial" panose="020B0604020202020204" pitchFamily="34" charset="0"/>
                  </a:rPr>
                  <a:t>Up to 9,000</a:t>
                </a:r>
              </a:p>
            </p:txBody>
          </p:sp>
          <p:cxnSp>
            <p:nvCxnSpPr>
              <p:cNvPr id="29" name="Straight Connector 28">
                <a:extLst>
                  <a:ext uri="{FF2B5EF4-FFF2-40B4-BE49-F238E27FC236}">
                    <a16:creationId xmlns:a16="http://schemas.microsoft.com/office/drawing/2014/main" id="{0191EAAC-DE4E-4133-85FC-3E0D0E237D9C}"/>
                  </a:ext>
                </a:extLst>
              </p:cNvPr>
              <p:cNvCxnSpPr>
                <a:cxnSpLocks/>
              </p:cNvCxnSpPr>
              <p:nvPr/>
            </p:nvCxnSpPr>
            <p:spPr>
              <a:xfrm>
                <a:off x="6845811" y="4841754"/>
                <a:ext cx="868081" cy="0"/>
              </a:xfrm>
              <a:prstGeom prst="line">
                <a:avLst/>
              </a:prstGeom>
              <a:ln w="38100">
                <a:solidFill>
                  <a:srgbClr val="365DA2"/>
                </a:solidFill>
                <a:tailEnd type="ova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7A37B757-474A-4499-9F39-E326DC144187}"/>
                </a:ext>
              </a:extLst>
            </p:cNvPr>
            <p:cNvGrpSpPr/>
            <p:nvPr/>
          </p:nvGrpSpPr>
          <p:grpSpPr>
            <a:xfrm>
              <a:off x="-260001" y="2659191"/>
              <a:ext cx="3587312" cy="576503"/>
              <a:chOff x="-125548" y="2650057"/>
              <a:chExt cx="3587312" cy="576503"/>
            </a:xfrm>
          </p:grpSpPr>
          <p:sp>
            <p:nvSpPr>
              <p:cNvPr id="37" name="TextBox 36">
                <a:extLst>
                  <a:ext uri="{FF2B5EF4-FFF2-40B4-BE49-F238E27FC236}">
                    <a16:creationId xmlns:a16="http://schemas.microsoft.com/office/drawing/2014/main" id="{59D0014A-4683-4535-9749-D52DCAEBAACA}"/>
                  </a:ext>
                </a:extLst>
              </p:cNvPr>
              <p:cNvSpPr txBox="1"/>
              <p:nvPr/>
            </p:nvSpPr>
            <p:spPr>
              <a:xfrm>
                <a:off x="-125548" y="2650057"/>
                <a:ext cx="2296471" cy="576503"/>
              </a:xfrm>
              <a:prstGeom prst="rect">
                <a:avLst/>
              </a:prstGeom>
              <a:noFill/>
            </p:spPr>
            <p:txBody>
              <a:bodyPr wrap="square">
                <a:spAutoFit/>
              </a:bodyPr>
              <a:lstStyle/>
              <a:p>
                <a:pPr algn="r" defTabSz="513160" rtl="0" eaLnBrk="0" fontAlgn="base" hangingPunct="0">
                  <a:spcBef>
                    <a:spcPct val="0"/>
                  </a:spcBef>
                  <a:spcAft>
                    <a:spcPct val="0"/>
                  </a:spcAft>
                  <a:defRPr/>
                </a:pPr>
                <a:r>
                  <a:rPr lang="en-US" sz="975" b="1" kern="1200" dirty="0">
                    <a:solidFill>
                      <a:prstClr val="black">
                        <a:lumMod val="65000"/>
                        <a:lumOff val="35000"/>
                      </a:prstClr>
                    </a:solidFill>
                    <a:latin typeface="Arial Black" panose="020B0A04020102020204" pitchFamily="34" charset="0"/>
                    <a:ea typeface="+mn-ea"/>
                    <a:cs typeface="+mn-cs"/>
                  </a:rPr>
                  <a:t>URGENT CARE</a:t>
                </a:r>
              </a:p>
              <a:p>
                <a:pPr algn="r" defTabSz="513160" rtl="0" eaLnBrk="0" fontAlgn="base" hangingPunct="0">
                  <a:spcBef>
                    <a:spcPct val="0"/>
                  </a:spcBef>
                  <a:spcAft>
                    <a:spcPct val="0"/>
                  </a:spcAft>
                  <a:defRPr/>
                </a:pPr>
                <a:r>
                  <a:rPr lang="en-US" sz="975" b="1" kern="1200" dirty="0">
                    <a:solidFill>
                      <a:srgbClr val="1E6BAF"/>
                    </a:solidFill>
                    <a:latin typeface="Arial" panose="020B0604020202020204" pitchFamily="34" charset="0"/>
                    <a:ea typeface="+mn-ea"/>
                    <a:cs typeface="Arial" panose="020B0604020202020204" pitchFamily="34" charset="0"/>
                  </a:rPr>
                  <a:t>$100</a:t>
                </a:r>
              </a:p>
            </p:txBody>
          </p:sp>
          <p:cxnSp>
            <p:nvCxnSpPr>
              <p:cNvPr id="38" name="Straight Connector 37">
                <a:extLst>
                  <a:ext uri="{FF2B5EF4-FFF2-40B4-BE49-F238E27FC236}">
                    <a16:creationId xmlns:a16="http://schemas.microsoft.com/office/drawing/2014/main" id="{65621104-71E0-4C30-ADAC-2924AF876BBD}"/>
                  </a:ext>
                </a:extLst>
              </p:cNvPr>
              <p:cNvCxnSpPr>
                <a:cxnSpLocks/>
              </p:cNvCxnSpPr>
              <p:nvPr/>
            </p:nvCxnSpPr>
            <p:spPr>
              <a:xfrm>
                <a:off x="2292374" y="2874624"/>
                <a:ext cx="1169390" cy="0"/>
              </a:xfrm>
              <a:prstGeom prst="line">
                <a:avLst/>
              </a:prstGeom>
              <a:ln w="38100">
                <a:solidFill>
                  <a:srgbClr val="1E6BAF"/>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138D046C-5617-4190-A5E4-EFD73E089D87}"/>
                </a:ext>
              </a:extLst>
            </p:cNvPr>
            <p:cNvGrpSpPr/>
            <p:nvPr/>
          </p:nvGrpSpPr>
          <p:grpSpPr>
            <a:xfrm>
              <a:off x="-260001" y="3230652"/>
              <a:ext cx="3419392" cy="576503"/>
              <a:chOff x="-125548" y="3258510"/>
              <a:chExt cx="3419392" cy="576503"/>
            </a:xfrm>
          </p:grpSpPr>
          <p:sp>
            <p:nvSpPr>
              <p:cNvPr id="40" name="TextBox 39">
                <a:extLst>
                  <a:ext uri="{FF2B5EF4-FFF2-40B4-BE49-F238E27FC236}">
                    <a16:creationId xmlns:a16="http://schemas.microsoft.com/office/drawing/2014/main" id="{F7B68A1F-86D6-494D-8584-D67934B33F9E}"/>
                  </a:ext>
                </a:extLst>
              </p:cNvPr>
              <p:cNvSpPr txBox="1"/>
              <p:nvPr/>
            </p:nvSpPr>
            <p:spPr>
              <a:xfrm>
                <a:off x="-125548" y="3258510"/>
                <a:ext cx="2296469" cy="576503"/>
              </a:xfrm>
              <a:prstGeom prst="rect">
                <a:avLst/>
              </a:prstGeom>
              <a:noFill/>
            </p:spPr>
            <p:txBody>
              <a:bodyPr wrap="square">
                <a:spAutoFit/>
              </a:bodyPr>
              <a:lstStyle/>
              <a:p>
                <a:pPr algn="r" defTabSz="513160" rtl="0" eaLnBrk="0" fontAlgn="base" hangingPunct="0">
                  <a:spcBef>
                    <a:spcPct val="0"/>
                  </a:spcBef>
                  <a:spcAft>
                    <a:spcPct val="0"/>
                  </a:spcAft>
                  <a:defRPr/>
                </a:pPr>
                <a:r>
                  <a:rPr lang="en-US" sz="975" b="1" kern="1200" dirty="0">
                    <a:solidFill>
                      <a:prstClr val="black">
                        <a:lumMod val="65000"/>
                        <a:lumOff val="35000"/>
                      </a:prstClr>
                    </a:solidFill>
                    <a:latin typeface="Arial Black" panose="020B0A04020102020204" pitchFamily="34" charset="0"/>
                    <a:ea typeface="+mn-ea"/>
                    <a:cs typeface="+mn-cs"/>
                  </a:rPr>
                  <a:t>AMBULANCE</a:t>
                </a:r>
              </a:p>
              <a:p>
                <a:pPr algn="r" defTabSz="513160" rtl="0" eaLnBrk="0" fontAlgn="base" hangingPunct="0">
                  <a:spcBef>
                    <a:spcPct val="0"/>
                  </a:spcBef>
                  <a:spcAft>
                    <a:spcPct val="0"/>
                  </a:spcAft>
                  <a:defRPr/>
                </a:pPr>
                <a:r>
                  <a:rPr lang="en-US" sz="975" b="1" kern="1200" dirty="0">
                    <a:solidFill>
                      <a:srgbClr val="1E6BAF"/>
                    </a:solidFill>
                    <a:latin typeface="Arial" panose="020B0604020202020204" pitchFamily="34" charset="0"/>
                    <a:ea typeface="+mn-ea"/>
                    <a:cs typeface="Arial" panose="020B0604020202020204" pitchFamily="34" charset="0"/>
                  </a:rPr>
                  <a:t>Up to $1,000</a:t>
                </a:r>
              </a:p>
            </p:txBody>
          </p:sp>
          <p:cxnSp>
            <p:nvCxnSpPr>
              <p:cNvPr id="41" name="Straight Connector 40">
                <a:extLst>
                  <a:ext uri="{FF2B5EF4-FFF2-40B4-BE49-F238E27FC236}">
                    <a16:creationId xmlns:a16="http://schemas.microsoft.com/office/drawing/2014/main" id="{27B6FEC7-CC1A-41F4-ABBE-BA57AC976FAC}"/>
                  </a:ext>
                </a:extLst>
              </p:cNvPr>
              <p:cNvCxnSpPr>
                <a:cxnSpLocks/>
              </p:cNvCxnSpPr>
              <p:nvPr/>
            </p:nvCxnSpPr>
            <p:spPr>
              <a:xfrm>
                <a:off x="2292374" y="3483077"/>
                <a:ext cx="1001470" cy="0"/>
              </a:xfrm>
              <a:prstGeom prst="line">
                <a:avLst/>
              </a:prstGeom>
              <a:ln w="38100">
                <a:solidFill>
                  <a:srgbClr val="1E6BAF"/>
                </a:solidFill>
                <a:headEnd type="oval"/>
                <a:tailEnd type="none"/>
              </a:ln>
            </p:spPr>
            <p:style>
              <a:lnRef idx="1">
                <a:schemeClr val="accent1"/>
              </a:lnRef>
              <a:fillRef idx="0">
                <a:schemeClr val="accent1"/>
              </a:fillRef>
              <a:effectRef idx="0">
                <a:schemeClr val="accent1"/>
              </a:effectRef>
              <a:fontRef idx="minor">
                <a:schemeClr val="tx1"/>
              </a:fontRef>
            </p:style>
          </p:cxnSp>
        </p:grpSp>
      </p:grpSp>
      <p:sp>
        <p:nvSpPr>
          <p:cNvPr id="43" name="TextBox 42">
            <a:extLst>
              <a:ext uri="{FF2B5EF4-FFF2-40B4-BE49-F238E27FC236}">
                <a16:creationId xmlns:a16="http://schemas.microsoft.com/office/drawing/2014/main" id="{CCC17501-6B0A-41A3-8359-D9A1FF79ADDF}"/>
              </a:ext>
            </a:extLst>
          </p:cNvPr>
          <p:cNvSpPr txBox="1"/>
          <p:nvPr/>
        </p:nvSpPr>
        <p:spPr>
          <a:xfrm>
            <a:off x="230511" y="4781202"/>
            <a:ext cx="1674490" cy="369332"/>
          </a:xfrm>
          <a:prstGeom prst="rect">
            <a:avLst/>
          </a:prstGeom>
          <a:noFill/>
        </p:spPr>
        <p:txBody>
          <a:bodyPr wrap="square">
            <a:spAutoFit/>
          </a:bodyPr>
          <a:lstStyle/>
          <a:p>
            <a:pPr algn="l" defTabSz="513160" rtl="0" eaLnBrk="0" fontAlgn="base" hangingPunct="0">
              <a:spcBef>
                <a:spcPct val="0"/>
              </a:spcBef>
              <a:spcAft>
                <a:spcPct val="0"/>
              </a:spcAft>
              <a:defRPr/>
            </a:pPr>
            <a:r>
              <a:rPr lang="en-US" altLang="en-US" sz="600" kern="1200" dirty="0">
                <a:solidFill>
                  <a:prstClr val="black">
                    <a:lumMod val="65000"/>
                    <a:lumOff val="35000"/>
                  </a:prstClr>
                </a:solidFill>
                <a:latin typeface="Arial" panose="020B0604020202020204" pitchFamily="34" charset="0"/>
                <a:ea typeface="+mn-ea"/>
                <a:cs typeface="Arial" panose="020B0604020202020204" pitchFamily="34" charset="0"/>
              </a:rPr>
              <a:t>* For list of exclusions, limitations, and reductions, please refer to your enrollment packet/policy. </a:t>
            </a:r>
            <a:endParaRPr lang="en-US" sz="600" kern="1200" dirty="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1713770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0948B6D-C9D0-48D2-8B06-86039AFCB7D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888" b="97024" l="1000" r="99925">
                        <a14:foregroundMark x1="525" y1="2310" x2="4075" y2="8263"/>
                        <a14:foregroundMark x1="4075" y1="8263" x2="79175" y2="51977"/>
                        <a14:foregroundMark x1="79175" y1="51977" x2="95875" y2="57752"/>
                        <a14:foregroundMark x1="94350" y1="46379" x2="83350" y2="31097"/>
                        <a14:foregroundMark x1="83350" y1="31097" x2="46225" y2="2932"/>
                        <a14:foregroundMark x1="96225" y1="10884" x2="92525" y2="16304"/>
                        <a14:foregroundMark x1="92525" y1="16304" x2="89225" y2="24878"/>
                        <a14:foregroundMark x1="89225" y1="24878" x2="84700" y2="54154"/>
                        <a14:foregroundMark x1="84700" y1="54154" x2="84525" y2="63039"/>
                        <a14:foregroundMark x1="84525" y1="63039" x2="86925" y2="72590"/>
                        <a14:foregroundMark x1="86925" y1="72590" x2="91400" y2="76677"/>
                        <a14:foregroundMark x1="91400" y1="76677" x2="95850" y2="77299"/>
                        <a14:foregroundMark x1="95850" y1="77299" x2="99700" y2="65704"/>
                        <a14:foregroundMark x1="99700" y1="65704" x2="99050" y2="17725"/>
                        <a14:foregroundMark x1="99050" y1="17725" x2="94225" y2="12350"/>
                        <a14:foregroundMark x1="14500" y1="12617" x2="9350" y2="14793"/>
                        <a14:foregroundMark x1="9350" y1="14793" x2="4950" y2="19236"/>
                        <a14:foregroundMark x1="4950" y1="19236" x2="500" y2="27854"/>
                        <a14:foregroundMark x1="500" y1="27854" x2="2300" y2="68992"/>
                        <a14:foregroundMark x1="2300" y1="68992" x2="6150" y2="72057"/>
                        <a14:foregroundMark x1="6150" y1="72057" x2="10975" y2="73212"/>
                        <a14:foregroundMark x1="10975" y1="73212" x2="15725" y2="71968"/>
                        <a14:foregroundMark x1="15725" y1="71968" x2="20350" y2="65926"/>
                        <a14:foregroundMark x1="3275" y1="5509" x2="2600" y2="68636"/>
                        <a14:foregroundMark x1="1550" y1="1333" x2="1000" y2="74367"/>
                        <a14:foregroundMark x1="1000" y1="74367" x2="5400" y2="73478"/>
                        <a14:foregroundMark x1="5400" y1="73478" x2="5900" y2="72190"/>
                        <a14:foregroundMark x1="49275" y1="3199" x2="53925" y2="8085"/>
                        <a14:foregroundMark x1="53925" y1="8085" x2="99925" y2="10751"/>
                        <a14:foregroundMark x1="3275" y1="88938" x2="38025" y2="90582"/>
                        <a14:foregroundMark x1="38025" y1="90582" x2="90075" y2="85118"/>
                        <a14:foregroundMark x1="2175" y1="86095" x2="2175" y2="86095"/>
                        <a14:foregroundMark x1="2875" y1="84407" x2="2825" y2="92270"/>
                        <a14:foregroundMark x1="2825" y1="92270" x2="3700" y2="96046"/>
                        <a14:foregroundMark x1="1550" y1="95780" x2="6700" y2="97024"/>
                        <a14:foregroundMark x1="6700" y1="97024" x2="65725" y2="92004"/>
                        <a14:foregroundMark x1="86725" y1="86095" x2="97525" y2="86717"/>
                        <a14:foregroundMark x1="97525" y1="86850" x2="98825" y2="96535"/>
                        <a14:foregroundMark x1="71500" y1="96402" x2="79700" y2="96624"/>
                        <a14:foregroundMark x1="95681" y1="93957" x2="98075" y2="93558"/>
                        <a14:foregroundMark x1="79700" y1="96624" x2="94338" y2="94182"/>
                        <a14:backgroundMark x1="72200" y1="91604" x2="96825" y2="92492"/>
                        <a14:backgroundMark x1="95800" y1="89916" x2="96000" y2="90049"/>
                        <a14:backgroundMark x1="96825" y1="90138" x2="96350" y2="91026"/>
                        <a14:backgroundMark x1="93175" y1="90138" x2="76425" y2="89160"/>
                        <a14:backgroundMark x1="76425" y1="89160" x2="75900" y2="88938"/>
                        <a14:backgroundMark x1="74600" y1="95291" x2="87525" y2="93470"/>
                        <a14:backgroundMark x1="87525" y1="93470" x2="95825" y2="93558"/>
                        <a14:backgroundMark x1="95825" y1="93558" x2="97100" y2="92581"/>
                        <a14:backgroundMark x1="75625" y1="88938" x2="79200" y2="88805"/>
                        <a14:backgroundMark x1="79625" y1="88183" x2="76050" y2="88583"/>
                        <a14:backgroundMark x1="92500" y1="91026" x2="96225" y2="91115"/>
                      </a14:backgroundRemoval>
                    </a14:imgEffect>
                  </a14:imgLayer>
                </a14:imgProps>
              </a:ext>
            </a:extLst>
          </a:blip>
          <a:srcRect t="62222" b="15556"/>
          <a:stretch/>
        </p:blipFill>
        <p:spPr>
          <a:xfrm>
            <a:off x="0" y="0"/>
            <a:ext cx="9145573" cy="1143000"/>
          </a:xfrm>
          <a:prstGeom prst="rect">
            <a:avLst/>
          </a:prstGeom>
        </p:spPr>
      </p:pic>
      <p:pic>
        <p:nvPicPr>
          <p:cNvPr id="6" name="Picture 5">
            <a:extLst>
              <a:ext uri="{FF2B5EF4-FFF2-40B4-BE49-F238E27FC236}">
                <a16:creationId xmlns:a16="http://schemas.microsoft.com/office/drawing/2014/main" id="{5BF371A5-6C38-464B-9848-1696F188BABB}"/>
              </a:ext>
            </a:extLst>
          </p:cNvPr>
          <p:cNvPicPr>
            <a:picLocks noChangeAspect="1"/>
          </p:cNvPicPr>
          <p:nvPr/>
        </p:nvPicPr>
        <p:blipFill>
          <a:blip r:embed="rId4"/>
          <a:stretch>
            <a:fillRect/>
          </a:stretch>
        </p:blipFill>
        <p:spPr>
          <a:xfrm>
            <a:off x="7143750" y="4686300"/>
            <a:ext cx="1769741" cy="352021"/>
          </a:xfrm>
          <a:prstGeom prst="rect">
            <a:avLst/>
          </a:prstGeom>
        </p:spPr>
      </p:pic>
      <p:sp>
        <p:nvSpPr>
          <p:cNvPr id="10" name="TextBox 9">
            <a:extLst>
              <a:ext uri="{FF2B5EF4-FFF2-40B4-BE49-F238E27FC236}">
                <a16:creationId xmlns:a16="http://schemas.microsoft.com/office/drawing/2014/main" id="{72672E59-B456-4B9F-A541-AB172DD3C7CD}"/>
              </a:ext>
            </a:extLst>
          </p:cNvPr>
          <p:cNvSpPr txBox="1"/>
          <p:nvPr/>
        </p:nvSpPr>
        <p:spPr>
          <a:xfrm>
            <a:off x="478600" y="285750"/>
            <a:ext cx="8493950" cy="415498"/>
          </a:xfrm>
          <a:prstGeom prst="rect">
            <a:avLst/>
          </a:prstGeom>
          <a:noFill/>
        </p:spPr>
        <p:txBody>
          <a:bodyPr wrap="square">
            <a:spAutoFit/>
          </a:bodyPr>
          <a:lstStyle/>
          <a:p>
            <a:pPr algn="l" defTabSz="513160" rtl="0" eaLnBrk="0" fontAlgn="base" hangingPunct="0">
              <a:spcBef>
                <a:spcPct val="0"/>
              </a:spcBef>
              <a:spcAft>
                <a:spcPct val="0"/>
              </a:spcAft>
              <a:defRPr/>
            </a:pPr>
            <a:r>
              <a:rPr lang="en-US" altLang="en-US" sz="2100" kern="1200" dirty="0">
                <a:solidFill>
                  <a:prstClr val="white"/>
                </a:solidFill>
                <a:latin typeface="Arial Black" panose="020B0A04020102020204" pitchFamily="34" charset="0"/>
                <a:ea typeface="+mn-ea"/>
                <a:cs typeface="+mn-cs"/>
              </a:rPr>
              <a:t>YOUR CRITICAL ILLNESS BENEFITS</a:t>
            </a:r>
            <a:endParaRPr lang="en-US" sz="2100" kern="1200" dirty="0">
              <a:solidFill>
                <a:prstClr val="white"/>
              </a:solidFill>
              <a:latin typeface="Arial Black" panose="020B0A04020102020204" pitchFamily="34" charset="0"/>
              <a:ea typeface="+mn-ea"/>
              <a:cs typeface="+mn-cs"/>
            </a:endParaRPr>
          </a:p>
        </p:txBody>
      </p:sp>
      <p:pic>
        <p:nvPicPr>
          <p:cNvPr id="4" name="Picture 3">
            <a:extLst>
              <a:ext uri="{FF2B5EF4-FFF2-40B4-BE49-F238E27FC236}">
                <a16:creationId xmlns:a16="http://schemas.microsoft.com/office/drawing/2014/main" id="{A9757D80-2296-46C6-B3C7-E71213C3FDAF}"/>
              </a:ext>
            </a:extLst>
          </p:cNvPr>
          <p:cNvPicPr>
            <a:picLocks noChangeAspect="1"/>
          </p:cNvPicPr>
          <p:nvPr/>
        </p:nvPicPr>
        <p:blipFill rotWithShape="1">
          <a:blip r:embed="rId5"/>
          <a:srcRect t="23846"/>
          <a:stretch/>
        </p:blipFill>
        <p:spPr>
          <a:xfrm flipH="1">
            <a:off x="1" y="1212890"/>
            <a:ext cx="8718218" cy="3356375"/>
          </a:xfrm>
          <a:prstGeom prst="rect">
            <a:avLst/>
          </a:prstGeom>
        </p:spPr>
      </p:pic>
      <p:sp>
        <p:nvSpPr>
          <p:cNvPr id="13" name="Rectangle 12">
            <a:extLst>
              <a:ext uri="{FF2B5EF4-FFF2-40B4-BE49-F238E27FC236}">
                <a16:creationId xmlns:a16="http://schemas.microsoft.com/office/drawing/2014/main" id="{83202543-AA45-4F91-8469-3FE6A127C535}"/>
              </a:ext>
            </a:extLst>
          </p:cNvPr>
          <p:cNvSpPr/>
          <p:nvPr/>
        </p:nvSpPr>
        <p:spPr>
          <a:xfrm rot="10800000" flipH="1">
            <a:off x="-1" y="1206918"/>
            <a:ext cx="8782066" cy="3367005"/>
          </a:xfrm>
          <a:prstGeom prst="rect">
            <a:avLst/>
          </a:prstGeom>
          <a:gradFill flip="none" rotWithShape="1">
            <a:gsLst>
              <a:gs pos="0">
                <a:schemeClr val="bg1">
                  <a:alpha val="47000"/>
                </a:schemeClr>
              </a:gs>
              <a:gs pos="87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3160" rtl="0" eaLnBrk="0" fontAlgn="base" hangingPunct="0">
              <a:spcBef>
                <a:spcPct val="0"/>
              </a:spcBef>
              <a:spcAft>
                <a:spcPct val="0"/>
              </a:spcAft>
              <a:defRPr/>
            </a:pPr>
            <a:endParaRPr lang="en-US" sz="975" kern="1200" dirty="0">
              <a:solidFill>
                <a:prstClr val="white"/>
              </a:solidFill>
              <a:latin typeface="Calibri" panose="020F0502020204030204"/>
            </a:endParaRPr>
          </a:p>
        </p:txBody>
      </p:sp>
      <p:graphicFrame>
        <p:nvGraphicFramePr>
          <p:cNvPr id="15" name="Table 14">
            <a:extLst>
              <a:ext uri="{FF2B5EF4-FFF2-40B4-BE49-F238E27FC236}">
                <a16:creationId xmlns:a16="http://schemas.microsoft.com/office/drawing/2014/main" id="{68D3A852-6C18-4320-992C-ACE56001C471}"/>
              </a:ext>
            </a:extLst>
          </p:cNvPr>
          <p:cNvGraphicFramePr>
            <a:graphicFrameLocks noGrp="1"/>
          </p:cNvGraphicFramePr>
          <p:nvPr>
            <p:extLst>
              <p:ext uri="{D42A27DB-BD31-4B8C-83A1-F6EECF244321}">
                <p14:modId xmlns:p14="http://schemas.microsoft.com/office/powerpoint/2010/main" val="513819262"/>
              </p:ext>
            </p:extLst>
          </p:nvPr>
        </p:nvGraphicFramePr>
        <p:xfrm>
          <a:off x="4251960" y="1005840"/>
          <a:ext cx="4815840" cy="3650738"/>
        </p:xfrm>
        <a:graphic>
          <a:graphicData uri="http://schemas.openxmlformats.org/drawingml/2006/table">
            <a:tbl>
              <a:tblPr firstRow="1" bandRow="1">
                <a:tableStyleId>{5C22544A-7EE6-4342-B048-85BDC9FD1C3A}</a:tableStyleId>
              </a:tblPr>
              <a:tblGrid>
                <a:gridCol w="1318614">
                  <a:extLst>
                    <a:ext uri="{9D8B030D-6E8A-4147-A177-3AD203B41FA5}">
                      <a16:colId xmlns:a16="http://schemas.microsoft.com/office/drawing/2014/main" val="20001"/>
                    </a:ext>
                  </a:extLst>
                </a:gridCol>
                <a:gridCol w="2638233">
                  <a:extLst>
                    <a:ext uri="{9D8B030D-6E8A-4147-A177-3AD203B41FA5}">
                      <a16:colId xmlns:a16="http://schemas.microsoft.com/office/drawing/2014/main" val="20002"/>
                    </a:ext>
                  </a:extLst>
                </a:gridCol>
                <a:gridCol w="858993">
                  <a:extLst>
                    <a:ext uri="{9D8B030D-6E8A-4147-A177-3AD203B41FA5}">
                      <a16:colId xmlns:a16="http://schemas.microsoft.com/office/drawing/2014/main" val="4049370130"/>
                    </a:ext>
                  </a:extLst>
                </a:gridCol>
              </a:tblGrid>
              <a:tr h="289509">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rial Black" panose="020B0A04020102020204" pitchFamily="34" charset="0"/>
                          <a:cs typeface="Arial" panose="020B0604020202020204" pitchFamily="34" charset="0"/>
                        </a:rPr>
                        <a:t>BENEFIT CATEGORY</a:t>
                      </a:r>
                    </a:p>
                  </a:txBody>
                  <a:tcPr marL="59585" marR="59585" marT="29783" marB="297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tc>
                  <a:txBody>
                    <a:bodyPr/>
                    <a:lstStyle/>
                    <a:p>
                      <a:pPr algn="ctr"/>
                      <a:r>
                        <a:rPr lang="en-US" sz="1050" dirty="0">
                          <a:solidFill>
                            <a:schemeClr val="bg1"/>
                          </a:solidFill>
                          <a:latin typeface="Arial Black" panose="020B0A04020102020204" pitchFamily="34" charset="0"/>
                          <a:cs typeface="Arial" panose="020B0604020202020204" pitchFamily="34" charset="0"/>
                        </a:rPr>
                        <a:t>CONDITION</a:t>
                      </a:r>
                    </a:p>
                  </a:txBody>
                  <a:tcPr marL="59585" marR="59585" marT="29783" marB="297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tc>
                  <a:txBody>
                    <a:bodyPr/>
                    <a:lstStyle/>
                    <a:p>
                      <a:pPr algn="ctr"/>
                      <a:r>
                        <a:rPr lang="en-US" sz="1000" dirty="0">
                          <a:solidFill>
                            <a:schemeClr val="bg1"/>
                          </a:solidFill>
                          <a:latin typeface="Arial Black" panose="020B0A04020102020204" pitchFamily="34" charset="0"/>
                          <a:cs typeface="Arial" panose="020B0604020202020204" pitchFamily="34" charset="0"/>
                        </a:rPr>
                        <a:t>% OF THE ELECTED AMOUNT</a:t>
                      </a:r>
                    </a:p>
                  </a:txBody>
                  <a:tcPr marL="59585" marR="59585" marT="29783" marB="297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extLst>
                  <a:ext uri="{0D108BD9-81ED-4DB2-BD59-A6C34878D82A}">
                    <a16:rowId xmlns:a16="http://schemas.microsoft.com/office/drawing/2014/main" val="10000"/>
                  </a:ext>
                </a:extLst>
              </a:tr>
              <a:tr h="852419">
                <a:tc>
                  <a:txBody>
                    <a:bodyPr/>
                    <a:lstStyle/>
                    <a:p>
                      <a:pPr algn="l"/>
                      <a:r>
                        <a:rPr lang="en-US" sz="900" b="1" kern="1200" dirty="0">
                          <a:solidFill>
                            <a:srgbClr val="203864"/>
                          </a:solidFill>
                          <a:latin typeface="Arial Black" panose="020B0A04020102020204" pitchFamily="34" charset="0"/>
                          <a:ea typeface="+mn-ea"/>
                          <a:cs typeface="Arial" panose="020B0604020202020204" pitchFamily="34" charset="0"/>
                        </a:rPr>
                        <a:t>HEART</a:t>
                      </a:r>
                    </a:p>
                    <a:p>
                      <a:pPr algn="l"/>
                      <a:r>
                        <a:rPr lang="en-US" sz="900" b="1" kern="1200" dirty="0">
                          <a:solidFill>
                            <a:srgbClr val="203864"/>
                          </a:solidFill>
                          <a:latin typeface="Arial Black" panose="020B0A04020102020204" pitchFamily="34" charset="0"/>
                          <a:ea typeface="+mn-ea"/>
                          <a:cs typeface="Arial" panose="020B0604020202020204" pitchFamily="34" charset="0"/>
                        </a:rPr>
                        <a:t>CIRCULATORY</a:t>
                      </a:r>
                      <a:br>
                        <a:rPr lang="en-US" sz="900" b="1" kern="1200" dirty="0">
                          <a:solidFill>
                            <a:srgbClr val="203864"/>
                          </a:solidFill>
                          <a:latin typeface="Arial Black" panose="020B0A04020102020204" pitchFamily="34" charset="0"/>
                          <a:ea typeface="+mn-ea"/>
                          <a:cs typeface="Arial" panose="020B0604020202020204" pitchFamily="34" charset="0"/>
                        </a:rPr>
                      </a:br>
                      <a:r>
                        <a:rPr lang="en-US" sz="900" b="1" kern="1200" dirty="0">
                          <a:solidFill>
                            <a:srgbClr val="203864"/>
                          </a:solidFill>
                          <a:latin typeface="Arial Black" panose="020B0A04020102020204" pitchFamily="34" charset="0"/>
                          <a:ea typeface="+mn-ea"/>
                          <a:cs typeface="Arial" panose="020B0604020202020204" pitchFamily="34" charset="0"/>
                        </a:rPr>
                        <a:t>MOTOR FUNCTION</a:t>
                      </a:r>
                    </a:p>
                  </a:txBody>
                  <a:tcPr marL="59586" marR="59586" marT="29801" marB="298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78000"/>
                      </a:schemeClr>
                    </a:solidFill>
                  </a:tcPr>
                </a:tc>
                <a:tc>
                  <a:txBody>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Heart Attack, Heart Transplant, Stroke, ALS(Lou</a:t>
                      </a:r>
                      <a:r>
                        <a:rPr lang="en-US" sz="1000" baseline="0" dirty="0">
                          <a:solidFill>
                            <a:schemeClr val="tx1">
                              <a:lumMod val="65000"/>
                              <a:lumOff val="35000"/>
                            </a:schemeClr>
                          </a:solidFill>
                          <a:latin typeface="Arial" panose="020B0604020202020204" pitchFamily="34" charset="0"/>
                          <a:cs typeface="Arial" panose="020B0604020202020204" pitchFamily="34" charset="0"/>
                        </a:rPr>
                        <a:t> Gehrig’s), Advanced Alzheimer’s, Advance Parkinson’s</a:t>
                      </a:r>
                    </a:p>
                    <a:p>
                      <a:pPr algn="l"/>
                      <a:endParaRPr lang="en-US" sz="1000" baseline="0" dirty="0">
                        <a:solidFill>
                          <a:schemeClr val="tx1">
                            <a:lumMod val="65000"/>
                            <a:lumOff val="35000"/>
                          </a:schemeClr>
                        </a:solidFill>
                        <a:latin typeface="Arial" panose="020B0604020202020204" pitchFamily="34" charset="0"/>
                        <a:cs typeface="Arial" panose="020B0604020202020204" pitchFamily="34" charset="0"/>
                      </a:endParaRPr>
                    </a:p>
                    <a:p>
                      <a:pPr algn="l"/>
                      <a:r>
                        <a:rPr lang="en-US" sz="1000" baseline="0" dirty="0">
                          <a:solidFill>
                            <a:schemeClr val="tx1">
                              <a:lumMod val="65000"/>
                              <a:lumOff val="35000"/>
                            </a:schemeClr>
                          </a:solidFill>
                          <a:latin typeface="Arial" panose="020B0604020202020204" pitchFamily="34" charset="0"/>
                          <a:cs typeface="Arial" panose="020B0604020202020204" pitchFamily="34" charset="0"/>
                        </a:rPr>
                        <a:t>Heart Valve Surgery, Coronary Artery Bypass, Aortic Surgery</a:t>
                      </a:r>
                      <a:endParaRPr lang="en-US" sz="1000" dirty="0">
                        <a:solidFill>
                          <a:schemeClr val="tx1">
                            <a:lumMod val="65000"/>
                            <a:lumOff val="35000"/>
                          </a:schemeClr>
                        </a:solidFill>
                        <a:latin typeface="Arial" panose="020B0604020202020204" pitchFamily="34" charset="0"/>
                        <a:cs typeface="Arial" panose="020B0604020202020204" pitchFamily="34" charset="0"/>
                      </a:endParaRPr>
                    </a:p>
                  </a:txBody>
                  <a:tcPr marL="59585" marR="59585" marT="29783" marB="297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78000"/>
                      </a:schemeClr>
                    </a:solidFill>
                  </a:tcPr>
                </a:tc>
                <a:tc>
                  <a:txBody>
                    <a:bodyP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100%</a:t>
                      </a:r>
                    </a:p>
                    <a:p>
                      <a:pPr algn="ctr"/>
                      <a:endParaRPr lang="en-US"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en-US" sz="1000" dirty="0">
                          <a:solidFill>
                            <a:schemeClr val="tx1">
                              <a:lumMod val="65000"/>
                              <a:lumOff val="35000"/>
                            </a:schemeClr>
                          </a:solidFill>
                          <a:latin typeface="Arial" panose="020B0604020202020204" pitchFamily="34" charset="0"/>
                          <a:cs typeface="Arial" panose="020B0604020202020204" pitchFamily="34" charset="0"/>
                        </a:rPr>
                        <a:t>25%</a:t>
                      </a:r>
                    </a:p>
                  </a:txBody>
                  <a:tcPr marL="59586" marR="59586" marT="29801" marB="298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78000"/>
                      </a:schemeClr>
                    </a:solidFill>
                  </a:tcPr>
                </a:tc>
                <a:extLst>
                  <a:ext uri="{0D108BD9-81ED-4DB2-BD59-A6C34878D82A}">
                    <a16:rowId xmlns:a16="http://schemas.microsoft.com/office/drawing/2014/main" val="10001"/>
                  </a:ext>
                </a:extLst>
              </a:tr>
              <a:tr h="663825">
                <a:tc>
                  <a:txBody>
                    <a:bodyPr/>
                    <a:lstStyle/>
                    <a:p>
                      <a:pPr algn="l"/>
                      <a:r>
                        <a:rPr lang="en-US" sz="900" b="1" kern="1200" dirty="0">
                          <a:solidFill>
                            <a:srgbClr val="203864"/>
                          </a:solidFill>
                          <a:latin typeface="Arial Black" panose="020B0A04020102020204" pitchFamily="34" charset="0"/>
                          <a:ea typeface="+mn-ea"/>
                          <a:cs typeface="Arial" panose="020B0604020202020204" pitchFamily="34" charset="0"/>
                        </a:rPr>
                        <a:t>ORGANS</a:t>
                      </a:r>
                    </a:p>
                  </a:txBody>
                  <a:tcPr marL="59586" marR="59586" marT="29801" marB="298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78000"/>
                      </a:schemeClr>
                    </a:solidFill>
                  </a:tcPr>
                </a:tc>
                <a:tc>
                  <a:txBody>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Major Organ Transplant/Placement on UNOS List, End-Stage renal Failure</a:t>
                      </a:r>
                    </a:p>
                    <a:p>
                      <a:pPr algn="l"/>
                      <a:endParaRPr lang="en-US" sz="1000" dirty="0">
                        <a:solidFill>
                          <a:schemeClr val="tx1">
                            <a:lumMod val="65000"/>
                            <a:lumOff val="35000"/>
                          </a:schemeClr>
                        </a:solidFill>
                        <a:latin typeface="Arial" panose="020B0604020202020204" pitchFamily="34" charset="0"/>
                        <a:cs typeface="Arial" panose="020B0604020202020204" pitchFamily="34" charset="0"/>
                      </a:endParaRPr>
                    </a:p>
                    <a:p>
                      <a:pPr algn="l"/>
                      <a:r>
                        <a:rPr lang="en-US" sz="1000" dirty="0">
                          <a:solidFill>
                            <a:schemeClr val="tx1">
                              <a:lumMod val="65000"/>
                              <a:lumOff val="35000"/>
                            </a:schemeClr>
                          </a:solidFill>
                          <a:latin typeface="Arial" panose="020B0604020202020204" pitchFamily="34" charset="0"/>
                          <a:cs typeface="Arial" panose="020B0604020202020204" pitchFamily="34" charset="0"/>
                        </a:rPr>
                        <a:t>Acute Respiratory Distress Syndrome (ARDS)</a:t>
                      </a:r>
                    </a:p>
                  </a:txBody>
                  <a:tcPr marL="59586" marR="59586" marT="29801" marB="298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78000"/>
                      </a:schemeClr>
                    </a:solidFill>
                  </a:tcPr>
                </a:tc>
                <a:tc>
                  <a:txBody>
                    <a:bodyP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100%</a:t>
                      </a:r>
                    </a:p>
                    <a:p>
                      <a:pPr algn="ctr"/>
                      <a:endParaRPr lang="en-US"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en-US" sz="1000" dirty="0">
                          <a:solidFill>
                            <a:schemeClr val="tx1">
                              <a:lumMod val="65000"/>
                              <a:lumOff val="35000"/>
                            </a:schemeClr>
                          </a:solidFill>
                          <a:latin typeface="Arial" panose="020B0604020202020204" pitchFamily="34" charset="0"/>
                          <a:cs typeface="Arial" panose="020B0604020202020204" pitchFamily="34" charset="0"/>
                        </a:rPr>
                        <a:t>25%</a:t>
                      </a:r>
                    </a:p>
                  </a:txBody>
                  <a:tcPr marL="59586" marR="59586" marT="29801" marB="298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78000"/>
                      </a:schemeClr>
                    </a:solidFill>
                  </a:tcPr>
                </a:tc>
                <a:extLst>
                  <a:ext uri="{0D108BD9-81ED-4DB2-BD59-A6C34878D82A}">
                    <a16:rowId xmlns:a16="http://schemas.microsoft.com/office/drawing/2014/main" val="10002"/>
                  </a:ext>
                </a:extLst>
              </a:tr>
              <a:tr h="455011">
                <a:tc>
                  <a:txBody>
                    <a:bodyPr/>
                    <a:lstStyle/>
                    <a:p>
                      <a:pPr algn="l"/>
                      <a:r>
                        <a:rPr lang="en-US" sz="900" b="1" kern="1200" dirty="0">
                          <a:solidFill>
                            <a:srgbClr val="203864"/>
                          </a:solidFill>
                          <a:latin typeface="Arial Black" panose="020B0A04020102020204" pitchFamily="34" charset="0"/>
                          <a:ea typeface="+mn-ea"/>
                          <a:cs typeface="Arial" panose="020B0604020202020204" pitchFamily="34" charset="0"/>
                        </a:rPr>
                        <a:t>CHILDHOOD/</a:t>
                      </a:r>
                      <a:br>
                        <a:rPr lang="en-US" sz="900" b="1" kern="1200" dirty="0">
                          <a:solidFill>
                            <a:srgbClr val="203864"/>
                          </a:solidFill>
                          <a:latin typeface="Arial Black" panose="020B0A04020102020204" pitchFamily="34" charset="0"/>
                          <a:ea typeface="+mn-ea"/>
                          <a:cs typeface="Arial" panose="020B0604020202020204" pitchFamily="34" charset="0"/>
                        </a:rPr>
                      </a:br>
                      <a:r>
                        <a:rPr lang="en-US" sz="900" b="1" kern="1200" dirty="0">
                          <a:solidFill>
                            <a:srgbClr val="203864"/>
                          </a:solidFill>
                          <a:latin typeface="Arial Black" panose="020B0A04020102020204" pitchFamily="34" charset="0"/>
                          <a:ea typeface="+mn-ea"/>
                          <a:cs typeface="Arial" panose="020B0604020202020204" pitchFamily="34" charset="0"/>
                        </a:rPr>
                        <a:t>DEVELOPMENTAL</a:t>
                      </a:r>
                    </a:p>
                  </a:txBody>
                  <a:tcPr marL="59586" marR="59586" marT="29801" marB="298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78000"/>
                      </a:schemeClr>
                    </a:solidFill>
                  </a:tcPr>
                </a:tc>
                <a:tc>
                  <a:txBody>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Cerebral Palsy,</a:t>
                      </a:r>
                      <a:r>
                        <a:rPr lang="en-US" sz="1000" baseline="0" dirty="0">
                          <a:solidFill>
                            <a:schemeClr val="tx1">
                              <a:lumMod val="65000"/>
                              <a:lumOff val="35000"/>
                            </a:schemeClr>
                          </a:solidFill>
                          <a:latin typeface="Arial" panose="020B0604020202020204" pitchFamily="34" charset="0"/>
                          <a:cs typeface="Arial" panose="020B0604020202020204" pitchFamily="34" charset="0"/>
                        </a:rPr>
                        <a:t> Structural Congenital Defects, Genetic Disorders, Congenital Metabolic Disorders, Type 1 Diabetes</a:t>
                      </a:r>
                      <a:endParaRPr lang="en-US" sz="1000" dirty="0">
                        <a:solidFill>
                          <a:schemeClr val="tx1">
                            <a:lumMod val="65000"/>
                            <a:lumOff val="35000"/>
                          </a:schemeClr>
                        </a:solidFill>
                        <a:latin typeface="Arial" panose="020B0604020202020204" pitchFamily="34" charset="0"/>
                        <a:cs typeface="Arial" panose="020B0604020202020204" pitchFamily="34" charset="0"/>
                      </a:endParaRPr>
                    </a:p>
                  </a:txBody>
                  <a:tcPr marL="59586" marR="59586" marT="29801" marB="298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78000"/>
                      </a:schemeClr>
                    </a:solidFill>
                  </a:tcPr>
                </a:tc>
                <a:tc>
                  <a:txBody>
                    <a:bodyP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100%</a:t>
                      </a:r>
                    </a:p>
                  </a:txBody>
                  <a:tcPr marL="59586" marR="59586" marT="29801" marB="298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78000"/>
                      </a:schemeClr>
                    </a:solidFill>
                  </a:tcPr>
                </a:tc>
                <a:extLst>
                  <a:ext uri="{0D108BD9-81ED-4DB2-BD59-A6C34878D82A}">
                    <a16:rowId xmlns:a16="http://schemas.microsoft.com/office/drawing/2014/main" val="10003"/>
                  </a:ext>
                </a:extLst>
              </a:tr>
              <a:tr h="749413">
                <a:tc>
                  <a:txBody>
                    <a:bodyPr/>
                    <a:lstStyle/>
                    <a:p>
                      <a:pPr algn="l"/>
                      <a:r>
                        <a:rPr lang="en-US" sz="900" b="1" kern="1200" dirty="0">
                          <a:solidFill>
                            <a:srgbClr val="203864"/>
                          </a:solidFill>
                          <a:latin typeface="Arial Black" panose="020B0A04020102020204" pitchFamily="34" charset="0"/>
                          <a:ea typeface="+mn-ea"/>
                          <a:cs typeface="Arial" panose="020B0604020202020204" pitchFamily="34" charset="0"/>
                        </a:rPr>
                        <a:t>CANCER</a:t>
                      </a:r>
                    </a:p>
                  </a:txBody>
                  <a:tcPr marL="59586" marR="59586" marT="29801" marB="298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78000"/>
                      </a:schemeClr>
                    </a:solidFill>
                  </a:tcPr>
                </a:tc>
                <a:tc>
                  <a:txBody>
                    <a:bodyPr/>
                    <a:lstStyle/>
                    <a:p>
                      <a:pPr algn="l">
                        <a:spcAft>
                          <a:spcPts val="1200"/>
                        </a:spcAft>
                      </a:pPr>
                      <a:r>
                        <a:rPr lang="en-US" sz="1000" dirty="0">
                          <a:solidFill>
                            <a:schemeClr val="tx1">
                              <a:lumMod val="65000"/>
                              <a:lumOff val="35000"/>
                            </a:schemeClr>
                          </a:solidFill>
                          <a:latin typeface="Arial" panose="020B0604020202020204" pitchFamily="34" charset="0"/>
                          <a:cs typeface="Arial" panose="020B0604020202020204" pitchFamily="34" charset="0"/>
                        </a:rPr>
                        <a:t>Cancer</a:t>
                      </a:r>
                      <a:r>
                        <a:rPr lang="en-US" sz="1000" baseline="0" dirty="0">
                          <a:solidFill>
                            <a:schemeClr val="tx1">
                              <a:lumMod val="65000"/>
                              <a:lumOff val="35000"/>
                            </a:schemeClr>
                          </a:solidFill>
                          <a:latin typeface="Arial" panose="020B0604020202020204" pitchFamily="34" charset="0"/>
                          <a:cs typeface="Arial" panose="020B0604020202020204" pitchFamily="34" charset="0"/>
                        </a:rPr>
                        <a:t> (Invasive)</a:t>
                      </a:r>
                    </a:p>
                    <a:p>
                      <a:pPr algn="l">
                        <a:spcAft>
                          <a:spcPts val="1200"/>
                        </a:spcAft>
                      </a:pPr>
                      <a:r>
                        <a:rPr lang="en-US" sz="1000" baseline="0" dirty="0">
                          <a:solidFill>
                            <a:schemeClr val="tx1">
                              <a:lumMod val="65000"/>
                              <a:lumOff val="35000"/>
                            </a:schemeClr>
                          </a:solidFill>
                          <a:latin typeface="Arial" panose="020B0604020202020204" pitchFamily="34" charset="0"/>
                          <a:cs typeface="Arial" panose="020B0604020202020204" pitchFamily="34" charset="0"/>
                        </a:rPr>
                        <a:t>Bone Marrow Transplant</a:t>
                      </a:r>
                    </a:p>
                    <a:p>
                      <a:pPr algn="l">
                        <a:spcAft>
                          <a:spcPts val="1200"/>
                        </a:spcAft>
                      </a:pPr>
                      <a:r>
                        <a:rPr lang="en-US" sz="1000" baseline="0" dirty="0">
                          <a:solidFill>
                            <a:schemeClr val="tx1">
                              <a:lumMod val="65000"/>
                              <a:lumOff val="35000"/>
                            </a:schemeClr>
                          </a:solidFill>
                          <a:latin typeface="Arial" panose="020B0604020202020204" pitchFamily="34" charset="0"/>
                          <a:cs typeface="Arial" panose="020B0604020202020204" pitchFamily="34" charset="0"/>
                        </a:rPr>
                        <a:t>Carcinoma in Situ, Benign Brain Tumor</a:t>
                      </a:r>
                    </a:p>
                  </a:txBody>
                  <a:tcPr marL="59586" marR="59586" marT="29801" marB="298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78000"/>
                      </a:schemeClr>
                    </a:solidFill>
                  </a:tcPr>
                </a:tc>
                <a:tc>
                  <a:txBody>
                    <a:bodyP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100%</a:t>
                      </a:r>
                    </a:p>
                    <a:p>
                      <a:pPr algn="ctr"/>
                      <a:endParaRPr lang="en-US"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en-US" sz="1000" dirty="0">
                          <a:solidFill>
                            <a:schemeClr val="tx1">
                              <a:lumMod val="65000"/>
                              <a:lumOff val="35000"/>
                            </a:schemeClr>
                          </a:solidFill>
                          <a:latin typeface="Arial" panose="020B0604020202020204" pitchFamily="34" charset="0"/>
                          <a:cs typeface="Arial" panose="020B0604020202020204" pitchFamily="34" charset="0"/>
                        </a:rPr>
                        <a:t>50%</a:t>
                      </a:r>
                    </a:p>
                    <a:p>
                      <a:pPr algn="ctr"/>
                      <a:endParaRPr lang="en-US"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en-US" sz="1000" dirty="0">
                          <a:solidFill>
                            <a:schemeClr val="tx1">
                              <a:lumMod val="65000"/>
                              <a:lumOff val="35000"/>
                            </a:schemeClr>
                          </a:solidFill>
                          <a:latin typeface="Arial" panose="020B0604020202020204" pitchFamily="34" charset="0"/>
                          <a:cs typeface="Arial" panose="020B0604020202020204" pitchFamily="34" charset="0"/>
                        </a:rPr>
                        <a:t>25%</a:t>
                      </a:r>
                    </a:p>
                  </a:txBody>
                  <a:tcPr marL="59586" marR="59586" marT="29801" marB="298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78000"/>
                      </a:schemeClr>
                    </a:solidFill>
                  </a:tcPr>
                </a:tc>
                <a:extLst>
                  <a:ext uri="{0D108BD9-81ED-4DB2-BD59-A6C34878D82A}">
                    <a16:rowId xmlns:a16="http://schemas.microsoft.com/office/drawing/2014/main" val="477844264"/>
                  </a:ext>
                </a:extLst>
              </a:tr>
            </a:tbl>
          </a:graphicData>
        </a:graphic>
      </p:graphicFrame>
      <p:graphicFrame>
        <p:nvGraphicFramePr>
          <p:cNvPr id="11" name="Table 10">
            <a:extLst>
              <a:ext uri="{FF2B5EF4-FFF2-40B4-BE49-F238E27FC236}">
                <a16:creationId xmlns:a16="http://schemas.microsoft.com/office/drawing/2014/main" id="{06786F22-8903-4659-B27C-1591E89826FB}"/>
              </a:ext>
            </a:extLst>
          </p:cNvPr>
          <p:cNvGraphicFramePr>
            <a:graphicFrameLocks noGrp="1"/>
          </p:cNvGraphicFramePr>
          <p:nvPr>
            <p:extLst>
              <p:ext uri="{D42A27DB-BD31-4B8C-83A1-F6EECF244321}">
                <p14:modId xmlns:p14="http://schemas.microsoft.com/office/powerpoint/2010/main" val="391398774"/>
              </p:ext>
            </p:extLst>
          </p:nvPr>
        </p:nvGraphicFramePr>
        <p:xfrm>
          <a:off x="111034" y="1230960"/>
          <a:ext cx="4024044" cy="3148158"/>
        </p:xfrm>
        <a:graphic>
          <a:graphicData uri="http://schemas.openxmlformats.org/drawingml/2006/table">
            <a:tbl>
              <a:tblPr firstRow="1" bandRow="1">
                <a:tableStyleId>{5C22544A-7EE6-4342-B048-85BDC9FD1C3A}</a:tableStyleId>
              </a:tblPr>
              <a:tblGrid>
                <a:gridCol w="1252946">
                  <a:extLst>
                    <a:ext uri="{9D8B030D-6E8A-4147-A177-3AD203B41FA5}">
                      <a16:colId xmlns:a16="http://schemas.microsoft.com/office/drawing/2014/main" val="20001"/>
                    </a:ext>
                  </a:extLst>
                </a:gridCol>
                <a:gridCol w="1822794">
                  <a:extLst>
                    <a:ext uri="{9D8B030D-6E8A-4147-A177-3AD203B41FA5}">
                      <a16:colId xmlns:a16="http://schemas.microsoft.com/office/drawing/2014/main" val="20002"/>
                    </a:ext>
                  </a:extLst>
                </a:gridCol>
                <a:gridCol w="948304">
                  <a:extLst>
                    <a:ext uri="{9D8B030D-6E8A-4147-A177-3AD203B41FA5}">
                      <a16:colId xmlns:a16="http://schemas.microsoft.com/office/drawing/2014/main" val="4049370130"/>
                    </a:ext>
                  </a:extLst>
                </a:gridCol>
              </a:tblGrid>
              <a:tr h="778770">
                <a:tc gridSpan="2">
                  <a:txBody>
                    <a:bodyPr/>
                    <a:lstStyle/>
                    <a:p>
                      <a:pPr algn="ctr"/>
                      <a:r>
                        <a:rPr lang="en-US" sz="1400" dirty="0">
                          <a:solidFill>
                            <a:schemeClr val="bg1"/>
                          </a:solidFill>
                          <a:latin typeface="Arial Black" panose="020B0A04020102020204" pitchFamily="34" charset="0"/>
                          <a:cs typeface="Arial" panose="020B0604020202020204" pitchFamily="34" charset="0"/>
                        </a:rPr>
                        <a:t>COVERAGE GUIDELINES</a:t>
                      </a:r>
                    </a:p>
                  </a:txBody>
                  <a:tcPr marL="59585" marR="59585" marT="29783" marB="297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tc hMerge="1">
                  <a:txBody>
                    <a:bodyPr/>
                    <a:lstStyle/>
                    <a:p>
                      <a:pPr algn="ctr"/>
                      <a:endParaRPr lang="en-US" sz="900" dirty="0">
                        <a:solidFill>
                          <a:schemeClr val="bg1"/>
                        </a:solidFill>
                        <a:latin typeface="Arial Black" panose="020B0A04020102020204" pitchFamily="34" charset="0"/>
                        <a:cs typeface="Arial" panose="020B0604020202020204" pitchFamily="34" charset="0"/>
                      </a:endParaRPr>
                    </a:p>
                  </a:txBody>
                  <a:tcPr marL="79446" marR="79446" marT="39711" marB="397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tc>
                  <a:txBody>
                    <a:bodyPr/>
                    <a:lstStyle/>
                    <a:p>
                      <a:pPr algn="ctr"/>
                      <a:r>
                        <a:rPr lang="en-US" sz="800" dirty="0">
                          <a:solidFill>
                            <a:schemeClr val="bg1"/>
                          </a:solidFill>
                          <a:latin typeface="Arial Black" panose="020B0A04020102020204" pitchFamily="34" charset="0"/>
                          <a:cs typeface="Arial" panose="020B0604020202020204" pitchFamily="34" charset="0"/>
                        </a:rPr>
                        <a:t>GUARANTEEE</a:t>
                      </a:r>
                    </a:p>
                    <a:p>
                      <a:pPr algn="ctr"/>
                      <a:r>
                        <a:rPr lang="en-US" sz="800" dirty="0">
                          <a:solidFill>
                            <a:schemeClr val="bg1"/>
                          </a:solidFill>
                          <a:latin typeface="Arial Black" panose="020B0A04020102020204" pitchFamily="34" charset="0"/>
                          <a:cs typeface="Arial" panose="020B0604020202020204" pitchFamily="34" charset="0"/>
                        </a:rPr>
                        <a:t>ISSUE</a:t>
                      </a:r>
                    </a:p>
                  </a:txBody>
                  <a:tcPr marL="59585" marR="59585" marT="29783" marB="297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extLst>
                  <a:ext uri="{0D108BD9-81ED-4DB2-BD59-A6C34878D82A}">
                    <a16:rowId xmlns:a16="http://schemas.microsoft.com/office/drawing/2014/main" val="10000"/>
                  </a:ext>
                </a:extLst>
              </a:tr>
              <a:tr h="473427">
                <a:tc>
                  <a:txBody>
                    <a:bodyPr/>
                    <a:lstStyle/>
                    <a:p>
                      <a:pPr algn="l"/>
                      <a:r>
                        <a:rPr lang="en-US" sz="1200" b="1" kern="1200" dirty="0">
                          <a:solidFill>
                            <a:srgbClr val="203864"/>
                          </a:solidFill>
                          <a:latin typeface="Arial Black" panose="020B0A04020102020204" pitchFamily="34" charset="0"/>
                          <a:ea typeface="+mn-ea"/>
                          <a:cs typeface="Arial" panose="020B0604020202020204" pitchFamily="34" charset="0"/>
                        </a:rPr>
                        <a:t>EMPLOYEE</a:t>
                      </a:r>
                    </a:p>
                  </a:txBody>
                  <a:tcPr marL="53207" marR="53207" marT="26585" marB="265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78000"/>
                      </a:schemeClr>
                    </a:solidFill>
                  </a:tcPr>
                </a:tc>
                <a:tc>
                  <a:txBody>
                    <a:bodyPr/>
                    <a:lstStyle/>
                    <a:p>
                      <a:pPr algn="l"/>
                      <a:r>
                        <a:rPr lang="en-US" sz="1200" kern="1200" dirty="0">
                          <a:solidFill>
                            <a:schemeClr val="tx1">
                              <a:lumMod val="65000"/>
                              <a:lumOff val="35000"/>
                            </a:schemeClr>
                          </a:solidFill>
                          <a:latin typeface="Arial" panose="020B0604020202020204" pitchFamily="34" charset="0"/>
                          <a:ea typeface="+mn-ea"/>
                          <a:cs typeface="Arial" panose="020B0604020202020204" pitchFamily="34" charset="0"/>
                        </a:rPr>
                        <a:t>$10,000 increments up to a maximum of $40,000</a:t>
                      </a:r>
                    </a:p>
                  </a:txBody>
                  <a:tcPr marL="59585" marR="59585" marT="29783" marB="297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78000"/>
                      </a:schemeClr>
                    </a:solidFill>
                  </a:tcPr>
                </a:tc>
                <a:tc>
                  <a:txBody>
                    <a:bodyPr/>
                    <a:lstStyle/>
                    <a:p>
                      <a:pPr algn="ctr"/>
                      <a:r>
                        <a:rPr lang="en-US" sz="1200" b="1" u="sng" kern="1200" dirty="0">
                          <a:solidFill>
                            <a:srgbClr val="C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$40,000</a:t>
                      </a:r>
                    </a:p>
                  </a:txBody>
                  <a:tcPr marL="59586" marR="59586" marT="29801" marB="298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78000"/>
                      </a:schemeClr>
                    </a:solidFill>
                  </a:tcPr>
                </a:tc>
                <a:extLst>
                  <a:ext uri="{0D108BD9-81ED-4DB2-BD59-A6C34878D82A}">
                    <a16:rowId xmlns:a16="http://schemas.microsoft.com/office/drawing/2014/main" val="10001"/>
                  </a:ext>
                </a:extLst>
              </a:tr>
              <a:tr h="880591">
                <a:tc>
                  <a:txBody>
                    <a:bodyPr/>
                    <a:lstStyle/>
                    <a:p>
                      <a:pPr algn="l"/>
                      <a:r>
                        <a:rPr lang="en-US" sz="1200" b="1" kern="1200" dirty="0">
                          <a:solidFill>
                            <a:srgbClr val="203864"/>
                          </a:solidFill>
                          <a:latin typeface="Arial Black" panose="020B0A04020102020204" pitchFamily="34" charset="0"/>
                          <a:ea typeface="+mn-ea"/>
                          <a:cs typeface="Arial" panose="020B0604020202020204" pitchFamily="34" charset="0"/>
                        </a:rPr>
                        <a:t>SPOUSE</a:t>
                      </a:r>
                    </a:p>
                  </a:txBody>
                  <a:tcPr marL="53207" marR="53207" marT="26585" marB="265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78000"/>
                      </a:schemeClr>
                    </a:solidFill>
                  </a:tcPr>
                </a:tc>
                <a:tc>
                  <a:txBody>
                    <a:bodyPr/>
                    <a:lstStyle/>
                    <a:p>
                      <a:pPr algn="l"/>
                      <a:r>
                        <a:rPr lang="en-US" sz="1200" kern="1200" dirty="0">
                          <a:solidFill>
                            <a:schemeClr val="tx1">
                              <a:lumMod val="65000"/>
                              <a:lumOff val="35000"/>
                            </a:schemeClr>
                          </a:solidFill>
                          <a:latin typeface="Arial" panose="020B0604020202020204" pitchFamily="34" charset="0"/>
                          <a:ea typeface="+mn-ea"/>
                          <a:cs typeface="Arial" panose="020B0604020202020204" pitchFamily="34" charset="0"/>
                        </a:rPr>
                        <a:t>$10,000 increments up to a maximum of $40,000 (not to exceed employee amount)</a:t>
                      </a:r>
                    </a:p>
                  </a:txBody>
                  <a:tcPr marL="59586" marR="59586" marT="29801" marB="298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78000"/>
                      </a:schemeClr>
                    </a:solidFill>
                  </a:tcPr>
                </a:tc>
                <a:tc>
                  <a:txBody>
                    <a:bodyPr/>
                    <a:lstStyle/>
                    <a:p>
                      <a:pPr algn="ctr"/>
                      <a:r>
                        <a:rPr lang="en-US" sz="1200" b="1" u="sng" kern="1200" dirty="0">
                          <a:solidFill>
                            <a:srgbClr val="C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$40,000</a:t>
                      </a:r>
                    </a:p>
                  </a:txBody>
                  <a:tcPr marL="59586" marR="59586" marT="29801" marB="298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78000"/>
                      </a:schemeClr>
                    </a:solidFill>
                  </a:tcPr>
                </a:tc>
                <a:extLst>
                  <a:ext uri="{0D108BD9-81ED-4DB2-BD59-A6C34878D82A}">
                    <a16:rowId xmlns:a16="http://schemas.microsoft.com/office/drawing/2014/main" val="10002"/>
                  </a:ext>
                </a:extLst>
              </a:tr>
              <a:tr h="880591">
                <a:tc>
                  <a:txBody>
                    <a:bodyPr/>
                    <a:lstStyle/>
                    <a:p>
                      <a:pPr algn="l"/>
                      <a:r>
                        <a:rPr lang="en-US" sz="1200" b="1" kern="1200" dirty="0">
                          <a:solidFill>
                            <a:srgbClr val="203864"/>
                          </a:solidFill>
                          <a:latin typeface="Arial Black" panose="020B0A04020102020204" pitchFamily="34" charset="0"/>
                          <a:ea typeface="+mn-ea"/>
                          <a:cs typeface="Arial" panose="020B0604020202020204" pitchFamily="34" charset="0"/>
                        </a:rPr>
                        <a:t>CHILD(REN)</a:t>
                      </a:r>
                      <a:br>
                        <a:rPr lang="en-US" sz="1200" b="1" kern="1200" dirty="0">
                          <a:solidFill>
                            <a:srgbClr val="203864"/>
                          </a:solidFill>
                          <a:latin typeface="Arial Black" panose="020B0A04020102020204" pitchFamily="34" charset="0"/>
                          <a:ea typeface="+mn-ea"/>
                          <a:cs typeface="Arial" panose="020B0604020202020204" pitchFamily="34" charset="0"/>
                        </a:rPr>
                      </a:br>
                      <a:r>
                        <a:rPr lang="en-US" sz="1100" b="1" kern="1200" dirty="0">
                          <a:solidFill>
                            <a:schemeClr val="tx1">
                              <a:lumMod val="65000"/>
                              <a:lumOff val="35000"/>
                            </a:schemeClr>
                          </a:solidFill>
                          <a:latin typeface="Arial Black" panose="020B0A04020102020204" pitchFamily="34" charset="0"/>
                          <a:ea typeface="+mn-ea"/>
                          <a:cs typeface="Arial" panose="020B0604020202020204" pitchFamily="34" charset="0"/>
                        </a:rPr>
                        <a:t>FOR EACH CHILD</a:t>
                      </a:r>
                      <a:endParaRPr lang="en-US" sz="1200" b="1" kern="1200" dirty="0">
                        <a:solidFill>
                          <a:schemeClr val="tx1">
                            <a:lumMod val="65000"/>
                            <a:lumOff val="35000"/>
                          </a:schemeClr>
                        </a:solidFill>
                        <a:latin typeface="Arial Black" panose="020B0A04020102020204" pitchFamily="34" charset="0"/>
                        <a:ea typeface="+mn-ea"/>
                        <a:cs typeface="Arial" panose="020B0604020202020204" pitchFamily="34" charset="0"/>
                      </a:endParaRPr>
                    </a:p>
                  </a:txBody>
                  <a:tcPr marL="53207" marR="53207" marT="26585" marB="265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78000"/>
                      </a:schemeClr>
                    </a:solidFill>
                  </a:tcPr>
                </a:tc>
                <a:tc>
                  <a:txBody>
                    <a:bodyPr/>
                    <a:lstStyle/>
                    <a:p>
                      <a:pPr algn="l"/>
                      <a:r>
                        <a:rPr lang="en-US" sz="1200" kern="1200">
                          <a:solidFill>
                            <a:schemeClr val="tx1">
                              <a:lumMod val="65000"/>
                              <a:lumOff val="35000"/>
                            </a:schemeClr>
                          </a:solidFill>
                          <a:latin typeface="Arial" panose="020B0604020202020204" pitchFamily="34" charset="0"/>
                          <a:ea typeface="+mn-ea"/>
                          <a:cs typeface="Arial" panose="020B0604020202020204" pitchFamily="34" charset="0"/>
                        </a:rPr>
                        <a:t>50% </a:t>
                      </a:r>
                      <a:r>
                        <a:rPr lang="en-US" sz="1200" kern="1200" dirty="0">
                          <a:solidFill>
                            <a:schemeClr val="tx1">
                              <a:lumMod val="65000"/>
                              <a:lumOff val="35000"/>
                            </a:schemeClr>
                          </a:solidFill>
                          <a:latin typeface="Arial" panose="020B0604020202020204" pitchFamily="34" charset="0"/>
                          <a:ea typeface="+mn-ea"/>
                          <a:cs typeface="Arial" panose="020B0604020202020204" pitchFamily="34" charset="0"/>
                        </a:rPr>
                        <a:t>of employee’s Principal Sum, up </a:t>
                      </a:r>
                      <a:r>
                        <a:rPr lang="en-US" sz="1200" kern="1200">
                          <a:solidFill>
                            <a:schemeClr val="tx1">
                              <a:lumMod val="65000"/>
                              <a:lumOff val="35000"/>
                            </a:schemeClr>
                          </a:solidFill>
                          <a:latin typeface="Arial" panose="020B0604020202020204" pitchFamily="34" charset="0"/>
                          <a:ea typeface="+mn-ea"/>
                          <a:cs typeface="Arial" panose="020B0604020202020204" pitchFamily="34" charset="0"/>
                        </a:rPr>
                        <a:t>to $10,000 </a:t>
                      </a:r>
                      <a:r>
                        <a:rPr lang="en-US" sz="1200" kern="1200" dirty="0">
                          <a:solidFill>
                            <a:schemeClr val="tx1">
                              <a:lumMod val="65000"/>
                              <a:lumOff val="35000"/>
                            </a:schemeClr>
                          </a:solidFill>
                          <a:latin typeface="Arial" panose="020B0604020202020204" pitchFamily="34" charset="0"/>
                          <a:ea typeface="+mn-ea"/>
                          <a:cs typeface="Arial" panose="020B0604020202020204" pitchFamily="34" charset="0"/>
                        </a:rPr>
                        <a:t>(no cost to employee)</a:t>
                      </a:r>
                    </a:p>
                  </a:txBody>
                  <a:tcPr marL="59586" marR="59586" marT="29801" marB="298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78000"/>
                      </a:schemeClr>
                    </a:solidFill>
                  </a:tcPr>
                </a:tc>
                <a:tc>
                  <a:txBody>
                    <a:bodyPr/>
                    <a:lstStyle/>
                    <a:p>
                      <a:pPr algn="ctr"/>
                      <a:r>
                        <a:rPr lang="en-US" sz="1200" b="1" u="sng" kern="1200" dirty="0">
                          <a:solidFill>
                            <a:srgbClr val="C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$10,000</a:t>
                      </a:r>
                    </a:p>
                  </a:txBody>
                  <a:tcPr marL="59586" marR="59586" marT="29801" marB="298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78000"/>
                      </a:schemeClr>
                    </a:solidFill>
                  </a:tcPr>
                </a:tc>
                <a:extLst>
                  <a:ext uri="{0D108BD9-81ED-4DB2-BD59-A6C34878D82A}">
                    <a16:rowId xmlns:a16="http://schemas.microsoft.com/office/drawing/2014/main" val="10003"/>
                  </a:ext>
                </a:extLst>
              </a:tr>
            </a:tbl>
          </a:graphicData>
        </a:graphic>
      </p:graphicFrame>
      <p:sp>
        <p:nvSpPr>
          <p:cNvPr id="17" name="TextBox 16">
            <a:extLst>
              <a:ext uri="{FF2B5EF4-FFF2-40B4-BE49-F238E27FC236}">
                <a16:creationId xmlns:a16="http://schemas.microsoft.com/office/drawing/2014/main" id="{3EAEE2E0-0AE7-4708-9572-451ABB03B888}"/>
              </a:ext>
            </a:extLst>
          </p:cNvPr>
          <p:cNvSpPr txBox="1"/>
          <p:nvPr/>
        </p:nvSpPr>
        <p:spPr>
          <a:xfrm>
            <a:off x="68580" y="4761322"/>
            <a:ext cx="3378161" cy="276999"/>
          </a:xfrm>
          <a:prstGeom prst="rect">
            <a:avLst/>
          </a:prstGeom>
          <a:noFill/>
        </p:spPr>
        <p:txBody>
          <a:bodyPr wrap="square">
            <a:spAutoFit/>
          </a:bodyPr>
          <a:lstStyle/>
          <a:p>
            <a:pPr algn="l" defTabSz="513160" rtl="0" eaLnBrk="0" fontAlgn="base" hangingPunct="0">
              <a:spcBef>
                <a:spcPct val="0"/>
              </a:spcBef>
              <a:spcAft>
                <a:spcPct val="0"/>
              </a:spcAft>
              <a:defRPr/>
            </a:pPr>
            <a:r>
              <a:rPr lang="en-US" altLang="en-US" sz="600" kern="1200" dirty="0">
                <a:solidFill>
                  <a:prstClr val="black">
                    <a:lumMod val="65000"/>
                    <a:lumOff val="35000"/>
                  </a:prstClr>
                </a:solidFill>
                <a:latin typeface="Arial" panose="020B0604020202020204" pitchFamily="34" charset="0"/>
                <a:ea typeface="+mn-ea"/>
                <a:cs typeface="Arial" panose="020B0604020202020204" pitchFamily="34" charset="0"/>
              </a:rPr>
              <a:t>* For list of exclusions, limitations, and reductions, please refer to your enrollment packet/policy. </a:t>
            </a:r>
            <a:endParaRPr lang="en-US" sz="600" kern="1200" dirty="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4013146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2E412C-E61D-A44C-ABBA-954D74122CA8}"/>
              </a:ext>
            </a:extLst>
          </p:cNvPr>
          <p:cNvSpPr>
            <a:spLocks noGrp="1"/>
          </p:cNvSpPr>
          <p:nvPr>
            <p:ph type="body" sz="quarter" idx="15"/>
          </p:nvPr>
        </p:nvSpPr>
        <p:spPr/>
        <p:txBody>
          <a:bodyPr/>
          <a:lstStyle/>
          <a:p>
            <a:r>
              <a:rPr lang="en-US" dirty="0"/>
              <a:t>Evidence of Insurability (EOI) for 1/1 </a:t>
            </a:r>
          </a:p>
        </p:txBody>
      </p:sp>
      <p:sp>
        <p:nvSpPr>
          <p:cNvPr id="4" name="Chart Placeholder 3">
            <a:extLst>
              <a:ext uri="{FF2B5EF4-FFF2-40B4-BE49-F238E27FC236}">
                <a16:creationId xmlns:a16="http://schemas.microsoft.com/office/drawing/2014/main" id="{7242AF74-6551-B35A-7175-48C0B39ECD0D}"/>
              </a:ext>
            </a:extLst>
          </p:cNvPr>
          <p:cNvSpPr>
            <a:spLocks noGrp="1"/>
          </p:cNvSpPr>
          <p:nvPr>
            <p:ph type="chart" sz="quarter" idx="11"/>
          </p:nvPr>
        </p:nvSpPr>
        <p:spPr/>
        <p:txBody>
          <a:bodyPr/>
          <a:lstStyle/>
          <a:p>
            <a:pPr>
              <a:lnSpc>
                <a:spcPct val="107000"/>
              </a:lnSpc>
              <a:spcBef>
                <a:spcPts val="0"/>
              </a:spcBef>
              <a:spcAft>
                <a:spcPts val="800"/>
              </a:spcAft>
            </a:pPr>
            <a:r>
              <a:rPr lang="en-US" sz="1200" b="1" u="sng" kern="100" dirty="0">
                <a:solidFill>
                  <a:schemeClr val="tx1">
                    <a:lumMod val="50000"/>
                  </a:schemeClr>
                </a:solidFill>
                <a:effectLst/>
                <a:latin typeface="+mj-lt"/>
                <a:ea typeface="Aptos" panose="020B0004020202020204" pitchFamily="34" charset="0"/>
                <a:cs typeface="Times New Roman" panose="02020603050405020304" pitchFamily="18" charset="0"/>
              </a:rPr>
              <a:t>Ochs</a:t>
            </a:r>
            <a:r>
              <a:rPr lang="en-US" sz="1200" b="1" u="sng" kern="100" dirty="0">
                <a:solidFill>
                  <a:schemeClr val="tx1">
                    <a:lumMod val="50000"/>
                  </a:schemeClr>
                </a:solidFill>
                <a:ea typeface="Aptos" panose="020B0004020202020204" pitchFamily="34" charset="0"/>
                <a:cs typeface="Times New Roman" panose="02020603050405020304" pitchFamily="18" charset="0"/>
              </a:rPr>
              <a:t> Life &amp; AD&amp;D - </a:t>
            </a:r>
            <a:endParaRPr lang="en-US" sz="1200" b="1" kern="100" dirty="0">
              <a:solidFill>
                <a:schemeClr val="tx1">
                  <a:lumMod val="50000"/>
                </a:schemeClr>
              </a:solidFill>
              <a:effectLst/>
              <a:latin typeface="+mj-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b="1" kern="100" dirty="0">
                <a:solidFill>
                  <a:schemeClr val="tx1">
                    <a:lumMod val="50000"/>
                  </a:schemeClr>
                </a:solidFill>
                <a:latin typeface="+mj-lt"/>
                <a:ea typeface="Aptos" panose="020B0004020202020204" pitchFamily="34" charset="0"/>
                <a:cs typeface="Times New Roman" panose="02020603050405020304" pitchFamily="18" charset="0"/>
              </a:rPr>
              <a:t>C</a:t>
            </a:r>
            <a:r>
              <a:rPr lang="en-US" sz="1200" b="1" kern="100" dirty="0">
                <a:solidFill>
                  <a:schemeClr val="tx1">
                    <a:lumMod val="50000"/>
                  </a:schemeClr>
                </a:solidFill>
                <a:effectLst/>
                <a:latin typeface="+mj-lt"/>
                <a:ea typeface="Aptos" panose="020B0004020202020204" pitchFamily="34" charset="0"/>
                <a:cs typeface="Times New Roman" panose="02020603050405020304" pitchFamily="18" charset="0"/>
              </a:rPr>
              <a:t>urrent employees: </a:t>
            </a:r>
            <a:r>
              <a:rPr lang="en-US" sz="1200" kern="100" dirty="0">
                <a:solidFill>
                  <a:schemeClr val="tx1">
                    <a:lumMod val="50000"/>
                  </a:schemeClr>
                </a:solidFill>
                <a:effectLst/>
                <a:latin typeface="+mj-lt"/>
                <a:ea typeface="Aptos" panose="020B0004020202020204" pitchFamily="34" charset="0"/>
                <a:cs typeface="Times New Roman" panose="02020603050405020304" pitchFamily="18" charset="0"/>
              </a:rPr>
              <a:t>Only the Child Life is GI during enrollment. Any increases or new coverage for Employees an/or Spouses would require EOI. </a:t>
            </a:r>
          </a:p>
          <a:p>
            <a:pPr marL="0" marR="0">
              <a:lnSpc>
                <a:spcPct val="107000"/>
              </a:lnSpc>
              <a:spcBef>
                <a:spcPts val="0"/>
              </a:spcBef>
              <a:spcAft>
                <a:spcPts val="800"/>
              </a:spcAft>
            </a:pPr>
            <a:r>
              <a:rPr lang="en-US" sz="1200" b="1" kern="100" dirty="0">
                <a:solidFill>
                  <a:schemeClr val="tx1">
                    <a:lumMod val="50000"/>
                  </a:schemeClr>
                </a:solidFill>
                <a:latin typeface="+mj-lt"/>
                <a:ea typeface="Aptos" panose="020B0004020202020204" pitchFamily="34" charset="0"/>
                <a:cs typeface="Times New Roman" panose="02020603050405020304" pitchFamily="18" charset="0"/>
              </a:rPr>
              <a:t>N</a:t>
            </a:r>
            <a:r>
              <a:rPr lang="en-US" sz="1200" b="1" kern="100" dirty="0">
                <a:solidFill>
                  <a:schemeClr val="tx1">
                    <a:lumMod val="50000"/>
                  </a:schemeClr>
                </a:solidFill>
                <a:effectLst/>
                <a:latin typeface="+mj-lt"/>
                <a:ea typeface="Aptos" panose="020B0004020202020204" pitchFamily="34" charset="0"/>
                <a:cs typeface="Times New Roman" panose="02020603050405020304" pitchFamily="18" charset="0"/>
              </a:rPr>
              <a:t>ew hires: </a:t>
            </a:r>
            <a:r>
              <a:rPr lang="en-US" sz="1200" kern="100" dirty="0">
                <a:solidFill>
                  <a:schemeClr val="tx1">
                    <a:lumMod val="50000"/>
                  </a:schemeClr>
                </a:solidFill>
                <a:effectLst/>
                <a:latin typeface="+mj-lt"/>
                <a:ea typeface="Aptos" panose="020B0004020202020204" pitchFamily="34" charset="0"/>
                <a:cs typeface="Times New Roman" panose="02020603050405020304" pitchFamily="18" charset="0"/>
              </a:rPr>
              <a:t>The employee guarantee issue (up to $300k) is currently only for new hires within the policy. Child Life, dependent package and spouse life (up to $50k) have GI opportunities.</a:t>
            </a:r>
          </a:p>
          <a:p>
            <a:pPr marL="0" marR="0">
              <a:lnSpc>
                <a:spcPct val="107000"/>
              </a:lnSpc>
              <a:spcBef>
                <a:spcPts val="0"/>
              </a:spcBef>
              <a:spcAft>
                <a:spcPts val="800"/>
              </a:spcAft>
            </a:pPr>
            <a:r>
              <a:rPr lang="en-US" sz="1200" b="1" kern="100" dirty="0">
                <a:solidFill>
                  <a:schemeClr val="tx1">
                    <a:lumMod val="50000"/>
                  </a:schemeClr>
                </a:solidFill>
                <a:effectLst/>
                <a:latin typeface="+mj-lt"/>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200" b="1" u="sng" kern="100" dirty="0">
                <a:solidFill>
                  <a:schemeClr val="tx1">
                    <a:lumMod val="50000"/>
                  </a:schemeClr>
                </a:solidFill>
                <a:effectLst/>
                <a:latin typeface="+mj-lt"/>
                <a:ea typeface="Aptos" panose="020B0004020202020204" pitchFamily="34" charset="0"/>
                <a:cs typeface="Times New Roman" panose="02020603050405020304" pitchFamily="18" charset="0"/>
              </a:rPr>
              <a:t>Mutual of Omaha</a:t>
            </a:r>
            <a:endParaRPr lang="en-US" sz="1200" b="1" kern="100" dirty="0">
              <a:solidFill>
                <a:schemeClr val="tx1">
                  <a:lumMod val="50000"/>
                </a:schemeClr>
              </a:solidFill>
              <a:effectLst/>
              <a:latin typeface="+mj-lt"/>
              <a:ea typeface="Aptos" panose="020B0004020202020204" pitchFamily="34" charset="0"/>
              <a:cs typeface="Times New Roman" panose="02020603050405020304" pitchFamily="18" charset="0"/>
            </a:endParaRPr>
          </a:p>
          <a:p>
            <a:pPr>
              <a:lnSpc>
                <a:spcPct val="107000"/>
              </a:lnSpc>
              <a:spcBef>
                <a:spcPts val="0"/>
              </a:spcBef>
              <a:spcAft>
                <a:spcPts val="800"/>
              </a:spcAft>
            </a:pPr>
            <a:r>
              <a:rPr lang="en-US" sz="1200" b="1" kern="100" dirty="0">
                <a:solidFill>
                  <a:schemeClr val="tx1">
                    <a:lumMod val="50000"/>
                  </a:schemeClr>
                </a:solidFill>
                <a:effectLst/>
                <a:latin typeface="+mj-lt"/>
                <a:ea typeface="Aptos" panose="020B0004020202020204" pitchFamily="34" charset="0"/>
                <a:cs typeface="Times New Roman" panose="02020603050405020304" pitchFamily="18" charset="0"/>
              </a:rPr>
              <a:t>Accident: </a:t>
            </a:r>
            <a:r>
              <a:rPr lang="en-US" sz="1200" b="1" kern="100" dirty="0">
                <a:solidFill>
                  <a:schemeClr val="tx1">
                    <a:lumMod val="50000"/>
                  </a:schemeClr>
                </a:solidFill>
                <a:ea typeface="Aptos" panose="020B0004020202020204" pitchFamily="34" charset="0"/>
                <a:cs typeface="Times New Roman" panose="02020603050405020304" pitchFamily="18" charset="0"/>
              </a:rPr>
              <a:t>No EOI required </a:t>
            </a:r>
            <a:r>
              <a:rPr lang="en-US" sz="1200" kern="100" dirty="0">
                <a:solidFill>
                  <a:schemeClr val="tx1">
                    <a:lumMod val="50000"/>
                  </a:schemeClr>
                </a:solidFill>
                <a:ea typeface="Aptos" panose="020B0004020202020204" pitchFamily="34" charset="0"/>
                <a:cs typeface="Times New Roman" panose="02020603050405020304" pitchFamily="18" charset="0"/>
              </a:rPr>
              <a:t>for employee or dependents as a New Hires or during Open Enrollment </a:t>
            </a:r>
          </a:p>
          <a:p>
            <a:pPr>
              <a:lnSpc>
                <a:spcPct val="107000"/>
              </a:lnSpc>
              <a:spcBef>
                <a:spcPts val="0"/>
              </a:spcBef>
              <a:spcAft>
                <a:spcPts val="800"/>
              </a:spcAft>
            </a:pPr>
            <a:r>
              <a:rPr lang="en-US" sz="1200" b="1" kern="100" dirty="0">
                <a:solidFill>
                  <a:schemeClr val="tx1">
                    <a:lumMod val="50000"/>
                  </a:schemeClr>
                </a:solidFill>
                <a:latin typeface="+mj-lt"/>
                <a:ea typeface="Aptos" panose="020B0004020202020204" pitchFamily="34" charset="0"/>
                <a:cs typeface="Times New Roman" panose="02020603050405020304" pitchFamily="18" charset="0"/>
              </a:rPr>
              <a:t>Critical Illness: No EOI required </a:t>
            </a:r>
            <a:r>
              <a:rPr lang="en-US" sz="1200" kern="100" dirty="0">
                <a:solidFill>
                  <a:schemeClr val="tx1">
                    <a:lumMod val="50000"/>
                  </a:schemeClr>
                </a:solidFill>
                <a:latin typeface="+mj-lt"/>
                <a:ea typeface="Aptos" panose="020B0004020202020204" pitchFamily="34" charset="0"/>
                <a:cs typeface="Times New Roman" panose="02020603050405020304" pitchFamily="18" charset="0"/>
              </a:rPr>
              <a:t>for employee or dependents as a New Hires or during Open Enrollment</a:t>
            </a:r>
          </a:p>
          <a:p>
            <a:pPr>
              <a:lnSpc>
                <a:spcPct val="107000"/>
              </a:lnSpc>
              <a:spcBef>
                <a:spcPts val="0"/>
              </a:spcBef>
              <a:spcAft>
                <a:spcPts val="800"/>
              </a:spcAft>
            </a:pPr>
            <a:endParaRPr lang="en-US" sz="1200" kern="100" dirty="0">
              <a:solidFill>
                <a:schemeClr val="tx1">
                  <a:lumMod val="50000"/>
                </a:schemeClr>
              </a:solidFill>
              <a:effectLst/>
              <a:latin typeface="+mj-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5229647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C49E772-CCC6-36FD-3AC2-D1F95B828C85}"/>
              </a:ext>
            </a:extLst>
          </p:cNvPr>
          <p:cNvSpPr>
            <a:spLocks noGrp="1" noChangeArrowheads="1"/>
          </p:cNvSpPr>
          <p:nvPr>
            <p:ph type="body" sz="quarter" idx="15"/>
          </p:nvPr>
        </p:nvSpPr>
        <p:spPr>
          <a:xfrm>
            <a:off x="533176" y="219075"/>
            <a:ext cx="8077424" cy="533400"/>
          </a:xfrm>
        </p:spPr>
        <p:txBody>
          <a:bodyPr vert="horz" lIns="0" tIns="0" rIns="0" bIns="0" rtlCol="0" anchorCtr="0">
            <a:normAutofit fontScale="85000" lnSpcReduction="10000"/>
          </a:bodyPr>
          <a:lstStyle/>
          <a:p>
            <a:r>
              <a:rPr lang="en-US" spc="165" dirty="0"/>
              <a:t>Short Term Disability (STD) – Mutual of Omaha </a:t>
            </a:r>
            <a:endParaRPr lang="en-US" cap="all" spc="165" dirty="0"/>
          </a:p>
        </p:txBody>
      </p:sp>
      <p:sp>
        <p:nvSpPr>
          <p:cNvPr id="3" name="Rectangle 1">
            <a:extLst>
              <a:ext uri="{FF2B5EF4-FFF2-40B4-BE49-F238E27FC236}">
                <a16:creationId xmlns:a16="http://schemas.microsoft.com/office/drawing/2014/main" id="{83A121A1-F7E9-0039-9536-8C3E8629F0B3}"/>
              </a:ext>
            </a:extLst>
          </p:cNvPr>
          <p:cNvSpPr>
            <a:spLocks noChangeArrowheads="1"/>
          </p:cNvSpPr>
          <p:nvPr/>
        </p:nvSpPr>
        <p:spPr bwMode="auto">
          <a:xfrm>
            <a:off x="2311400" y="1363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Rounded Corners 4">
            <a:extLst>
              <a:ext uri="{FF2B5EF4-FFF2-40B4-BE49-F238E27FC236}">
                <a16:creationId xmlns:a16="http://schemas.microsoft.com/office/drawing/2014/main" id="{183590EC-C5A9-B3E3-5324-F3EEB5372E89}"/>
              </a:ext>
            </a:extLst>
          </p:cNvPr>
          <p:cNvSpPr/>
          <p:nvPr/>
        </p:nvSpPr>
        <p:spPr>
          <a:xfrm>
            <a:off x="5787918" y="2000629"/>
            <a:ext cx="3022979" cy="1378127"/>
          </a:xfrm>
          <a:prstGeom prst="roundRect">
            <a:avLst/>
          </a:prstGeom>
          <a:solidFill>
            <a:schemeClr val="accent2"/>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noAutofit/>
          </a:bodyPr>
          <a:lstStyle/>
          <a:p>
            <a:pPr algn="ctr" rtl="0" latinLnBrk="1" hangingPunct="0"/>
            <a:r>
              <a:rPr lang="en-US" sz="1800" b="1" i="0" dirty="0">
                <a:solidFill>
                  <a:schemeClr val="bg1"/>
                </a:solidFill>
                <a:effectLst/>
                <a:latin typeface="Segoe UI" panose="020B0502040204020203" pitchFamily="34" charset="0"/>
              </a:rPr>
              <a:t>Benefit duration</a:t>
            </a:r>
          </a:p>
          <a:p>
            <a:pPr algn="ctr" rtl="0" latinLnBrk="1" hangingPunct="0"/>
            <a:r>
              <a:rPr lang="en-US" sz="1800" b="0" i="0" dirty="0">
                <a:solidFill>
                  <a:schemeClr val="bg1"/>
                </a:solidFill>
                <a:effectLst/>
                <a:latin typeface="Segoe UI" panose="020B0502040204020203" pitchFamily="34" charset="0"/>
              </a:rPr>
              <a:t> </a:t>
            </a:r>
          </a:p>
          <a:p>
            <a:pPr algn="ctr" rtl="0" latinLnBrk="1" hangingPunct="0"/>
            <a:r>
              <a:rPr lang="en-US" sz="1800" b="0" i="0" dirty="0">
                <a:solidFill>
                  <a:schemeClr val="bg1"/>
                </a:solidFill>
                <a:effectLst/>
                <a:latin typeface="Segoe UI" panose="020B0502040204020203" pitchFamily="34" charset="0"/>
              </a:rPr>
              <a:t>11 Weeks</a:t>
            </a:r>
            <a:endParaRPr lang="en-US" sz="1000" b="0" i="0" dirty="0">
              <a:solidFill>
                <a:schemeClr val="bg1"/>
              </a:solidFill>
              <a:effectLst/>
            </a:endParaRPr>
          </a:p>
        </p:txBody>
      </p:sp>
      <p:sp>
        <p:nvSpPr>
          <p:cNvPr id="6" name="Rectangle: Rounded Corners 5">
            <a:extLst>
              <a:ext uri="{FF2B5EF4-FFF2-40B4-BE49-F238E27FC236}">
                <a16:creationId xmlns:a16="http://schemas.microsoft.com/office/drawing/2014/main" id="{9E30A8C0-428C-DEB0-010A-CA74F15F765E}"/>
              </a:ext>
            </a:extLst>
          </p:cNvPr>
          <p:cNvSpPr/>
          <p:nvPr/>
        </p:nvSpPr>
        <p:spPr>
          <a:xfrm>
            <a:off x="2864420" y="2000629"/>
            <a:ext cx="2717074" cy="1378128"/>
          </a:xfrm>
          <a:prstGeom prst="roundRect">
            <a:avLst/>
          </a:prstGeom>
          <a:solidFill>
            <a:schemeClr val="accent2"/>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noAutofit/>
          </a:bodyPr>
          <a:lstStyle/>
          <a:p>
            <a:pPr algn="ctr" rtl="0" latinLnBrk="1" hangingPunct="0"/>
            <a:r>
              <a:rPr lang="en-US" b="1" dirty="0">
                <a:solidFill>
                  <a:schemeClr val="bg1"/>
                </a:solidFill>
                <a:latin typeface="Segoe UI" panose="020B0502040204020203" pitchFamily="34" charset="0"/>
              </a:rPr>
              <a:t>The Plan Pays</a:t>
            </a:r>
          </a:p>
          <a:p>
            <a:pPr algn="ctr" rtl="0" latinLnBrk="1" hangingPunct="0"/>
            <a:r>
              <a:rPr lang="en-US" dirty="0">
                <a:solidFill>
                  <a:schemeClr val="bg1"/>
                </a:solidFill>
                <a:latin typeface="Segoe UI" panose="020B0502040204020203" pitchFamily="34" charset="0"/>
              </a:rPr>
              <a:t>Up to 60% of your </a:t>
            </a:r>
          </a:p>
          <a:p>
            <a:pPr algn="ctr" rtl="0" latinLnBrk="1" hangingPunct="0"/>
            <a:r>
              <a:rPr lang="en-US" dirty="0">
                <a:solidFill>
                  <a:schemeClr val="bg1"/>
                </a:solidFill>
                <a:latin typeface="Segoe UI" panose="020B0502040204020203" pitchFamily="34" charset="0"/>
              </a:rPr>
              <a:t>weekly earnings up to</a:t>
            </a:r>
          </a:p>
          <a:p>
            <a:pPr algn="ctr" rtl="0" latinLnBrk="1" hangingPunct="0"/>
            <a:r>
              <a:rPr lang="en-US" sz="1600" dirty="0">
                <a:solidFill>
                  <a:schemeClr val="bg1"/>
                </a:solidFill>
                <a:latin typeface="Segoe UI" panose="020B0502040204020203" pitchFamily="34" charset="0"/>
              </a:rPr>
              <a:t>$1,500 with a benefit         minimum of $25</a:t>
            </a:r>
          </a:p>
        </p:txBody>
      </p:sp>
      <p:sp>
        <p:nvSpPr>
          <p:cNvPr id="7" name="Rectangle: Rounded Corners 6">
            <a:extLst>
              <a:ext uri="{FF2B5EF4-FFF2-40B4-BE49-F238E27FC236}">
                <a16:creationId xmlns:a16="http://schemas.microsoft.com/office/drawing/2014/main" id="{644F7A01-C1A4-3E14-2B52-F0AF1D504DD7}"/>
              </a:ext>
            </a:extLst>
          </p:cNvPr>
          <p:cNvSpPr/>
          <p:nvPr/>
        </p:nvSpPr>
        <p:spPr>
          <a:xfrm>
            <a:off x="176054" y="2000629"/>
            <a:ext cx="2481943" cy="1378128"/>
          </a:xfrm>
          <a:prstGeom prst="roundRect">
            <a:avLst/>
          </a:prstGeom>
          <a:solidFill>
            <a:schemeClr val="accent2"/>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noAutofit/>
          </a:bodyPr>
          <a:lstStyle/>
          <a:p>
            <a:pPr algn="ctr" rtl="0" latinLnBrk="1" hangingPunct="0"/>
            <a:r>
              <a:rPr lang="en-US" b="1" dirty="0">
                <a:solidFill>
                  <a:schemeClr val="bg1"/>
                </a:solidFill>
                <a:latin typeface="Segoe UI" panose="020B0502040204020203" pitchFamily="34" charset="0"/>
              </a:rPr>
              <a:t>Elimination Period</a:t>
            </a:r>
          </a:p>
          <a:p>
            <a:pPr algn="ctr" rtl="0" latinLnBrk="1" hangingPunct="0"/>
            <a:r>
              <a:rPr lang="en-US" dirty="0">
                <a:solidFill>
                  <a:schemeClr val="bg1"/>
                </a:solidFill>
                <a:latin typeface="Segoe UI" panose="020B0502040204020203" pitchFamily="34" charset="0"/>
              </a:rPr>
              <a:t>14 days </a:t>
            </a:r>
          </a:p>
          <a:p>
            <a:pPr algn="ctr" rtl="0" latinLnBrk="1" hangingPunct="0"/>
            <a:r>
              <a:rPr lang="en-US" dirty="0">
                <a:solidFill>
                  <a:schemeClr val="bg1"/>
                </a:solidFill>
                <a:latin typeface="Segoe UI" panose="020B0502040204020203" pitchFamily="34" charset="0"/>
              </a:rPr>
              <a:t>of illness or accident </a:t>
            </a:r>
          </a:p>
        </p:txBody>
      </p:sp>
      <p:sp>
        <p:nvSpPr>
          <p:cNvPr id="8" name="TextBox 7">
            <a:extLst>
              <a:ext uri="{FF2B5EF4-FFF2-40B4-BE49-F238E27FC236}">
                <a16:creationId xmlns:a16="http://schemas.microsoft.com/office/drawing/2014/main" id="{123C6ABF-053D-A5D3-A162-99898E920608}"/>
              </a:ext>
            </a:extLst>
          </p:cNvPr>
          <p:cNvSpPr txBox="1"/>
          <p:nvPr/>
        </p:nvSpPr>
        <p:spPr>
          <a:xfrm>
            <a:off x="381027" y="3902402"/>
            <a:ext cx="8381721" cy="15696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600" b="1" u="sng" dirty="0">
                <a:solidFill>
                  <a:schemeClr val="tx1"/>
                </a:solidFill>
                <a:latin typeface="Segoe UI" panose="020B0500000101010101" pitchFamily="34" charset="-127"/>
                <a:ea typeface="Segoe UI" panose="020B0500000101010101" pitchFamily="34" charset="-127"/>
                <a:cs typeface="Segoe UI" panose="020B0500000101010101" pitchFamily="34" charset="-127"/>
              </a:rPr>
              <a:t>Additional Details</a:t>
            </a:r>
          </a:p>
          <a:p>
            <a:pPr marL="0" marR="0" indent="0" algn="l" defTabSz="457200" rtl="0" fontAlgn="auto" latinLnBrk="1" hangingPunct="0">
              <a:lnSpc>
                <a:spcPct val="100000"/>
              </a:lnSpc>
              <a:spcBef>
                <a:spcPts val="0"/>
              </a:spcBef>
              <a:spcAft>
                <a:spcPts val="0"/>
              </a:spcAft>
              <a:buClrTx/>
              <a:buSzTx/>
              <a:buFontTx/>
              <a:buNone/>
              <a:tabLst/>
            </a:pPr>
            <a:r>
              <a:rPr lang="en-US" sz="1600" b="1" dirty="0">
                <a:solidFill>
                  <a:schemeClr val="tx1"/>
                </a:solidFill>
                <a:latin typeface="Segoe UI" panose="020B0500000101010101" pitchFamily="34" charset="-127"/>
                <a:ea typeface="Segoe UI" panose="020B0500000101010101" pitchFamily="34" charset="-127"/>
                <a:cs typeface="Segoe UI" panose="020B0500000101010101" pitchFamily="34" charset="-127"/>
              </a:rPr>
              <a:t>- </a:t>
            </a:r>
            <a:r>
              <a:rPr lang="en-US" sz="1600" dirty="0">
                <a:solidFill>
                  <a:schemeClr val="tx1"/>
                </a:solidFill>
                <a:latin typeface="Segoe UI" panose="020B0500000101010101" pitchFamily="34" charset="-127"/>
                <a:ea typeface="Segoe UI" panose="020B0500000101010101" pitchFamily="34" charset="-127"/>
                <a:cs typeface="Segoe UI" panose="020B0500000101010101" pitchFamily="34" charset="-127"/>
              </a:rPr>
              <a:t>This is a voluntary/employee paid benefit.</a:t>
            </a:r>
          </a:p>
          <a:p>
            <a:pPr algn="l" rtl="0" latinLnBrk="1" hangingPunct="0"/>
            <a:r>
              <a:rPr lang="en-US" sz="1600" dirty="0">
                <a:solidFill>
                  <a:schemeClr val="tx1"/>
                </a:solidFill>
                <a:latin typeface="Segoe UI" panose="020B0500000101010101" pitchFamily="34" charset="-127"/>
                <a:ea typeface="Segoe UI" panose="020B0500000101010101" pitchFamily="34" charset="-127"/>
                <a:cs typeface="Segoe UI" panose="020B0500000101010101" pitchFamily="34" charset="-127"/>
              </a:rPr>
              <a:t>- Benefit Maximum duration period is 11 weeks</a:t>
            </a:r>
          </a:p>
          <a:p>
            <a:pPr algn="l" rtl="0" latinLnBrk="1" hangingPunct="0"/>
            <a:r>
              <a:rPr lang="en-US" sz="1600" dirty="0">
                <a:solidFill>
                  <a:schemeClr val="tx1"/>
                </a:solidFill>
                <a:latin typeface="Segoe UI" panose="020B0500000101010101" pitchFamily="34" charset="-127"/>
                <a:cs typeface="Segoe UI" panose="020B0500000101010101" pitchFamily="34" charset="-127"/>
              </a:rPr>
              <a:t>- Availble to full-time employees or employees working 30 or more hours a week. </a:t>
            </a:r>
          </a:p>
          <a:p>
            <a:pPr algn="l" rtl="0" latinLnBrk="1" hangingPunct="0"/>
            <a:r>
              <a:rPr lang="en-US" sz="1600" dirty="0">
                <a:solidFill>
                  <a:schemeClr val="tx1"/>
                </a:solidFill>
                <a:latin typeface="Segoe UI" panose="020B0500000101010101" pitchFamily="34" charset="-127"/>
                <a:ea typeface="Segoe UI" panose="020B0500000101010101" pitchFamily="34" charset="-127"/>
                <a:cs typeface="Segoe UI" panose="020B0500000101010101" pitchFamily="34" charset="-127"/>
              </a:rPr>
              <a:t> </a:t>
            </a:r>
            <a:endParaRPr kumimoji="0" lang="en-US" sz="1600" i="0" u="none" strike="noStrike" cap="none" spc="0" normalizeH="0" baseline="0" dirty="0">
              <a:ln>
                <a:noFill/>
              </a:ln>
              <a:solidFill>
                <a:schemeClr val="tx1"/>
              </a:solidFill>
              <a:effectLst/>
              <a:uFillTx/>
              <a:latin typeface="Segoe UI" panose="020B0500000101010101" pitchFamily="34" charset="-127"/>
              <a:ea typeface="Segoe UI" panose="020B0500000101010101" pitchFamily="34" charset="-127"/>
              <a:cs typeface="Segoe UI" panose="020B0500000101010101" pitchFamily="34" charset="-127"/>
              <a:sym typeface="Calibri"/>
            </a:endParaRPr>
          </a:p>
          <a:p>
            <a:pPr marL="0" marR="0" indent="0" algn="l" defTabSz="457200" rtl="0" fontAlgn="auto" latinLnBrk="1" hangingPunct="0">
              <a:lnSpc>
                <a:spcPct val="100000"/>
              </a:lnSpc>
              <a:spcBef>
                <a:spcPts val="0"/>
              </a:spcBef>
              <a:spcAft>
                <a:spcPts val="0"/>
              </a:spcAft>
              <a:buClrTx/>
              <a:buSzTx/>
              <a:buFontTx/>
              <a:buNone/>
              <a:tabLst/>
            </a:pPr>
            <a:endParaRPr kumimoji="0" lang="en-US" sz="1600" i="0" u="none" strike="noStrike" cap="none" spc="0" normalizeH="0" baseline="0" dirty="0">
              <a:ln>
                <a:noFill/>
              </a:ln>
              <a:solidFill>
                <a:schemeClr val="tx1"/>
              </a:solidFill>
              <a:effectLst/>
              <a:uFillTx/>
              <a:latin typeface="Segoe UI" panose="020B0500000101010101" pitchFamily="34" charset="-127"/>
              <a:ea typeface="Segoe UI" panose="020B0500000101010101" pitchFamily="34" charset="-127"/>
              <a:cs typeface="Segoe UI" panose="020B0500000101010101" pitchFamily="34" charset="-127"/>
              <a:sym typeface="Calibri"/>
            </a:endParaRPr>
          </a:p>
        </p:txBody>
      </p:sp>
      <p:sp>
        <p:nvSpPr>
          <p:cNvPr id="11" name="TextBox 10">
            <a:extLst>
              <a:ext uri="{FF2B5EF4-FFF2-40B4-BE49-F238E27FC236}">
                <a16:creationId xmlns:a16="http://schemas.microsoft.com/office/drawing/2014/main" id="{1B8FDDBA-B9D0-EA49-3296-01F374CA5647}"/>
              </a:ext>
            </a:extLst>
          </p:cNvPr>
          <p:cNvSpPr txBox="1"/>
          <p:nvPr/>
        </p:nvSpPr>
        <p:spPr>
          <a:xfrm>
            <a:off x="313786" y="1071276"/>
            <a:ext cx="8077424"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600" b="1" dirty="0">
                <a:solidFill>
                  <a:schemeClr val="tx1"/>
                </a:solidFill>
                <a:latin typeface="Segoe UI" panose="020B0500000101010101" pitchFamily="34" charset="-127"/>
                <a:ea typeface="Segoe UI" panose="020B0500000101010101" pitchFamily="34" charset="-127"/>
                <a:cs typeface="Segoe UI" panose="020B0500000101010101" pitchFamily="34" charset="-127"/>
              </a:rPr>
              <a:t>STD: </a:t>
            </a:r>
            <a:r>
              <a:rPr lang="en-US" sz="1600" dirty="0">
                <a:solidFill>
                  <a:schemeClr val="tx1"/>
                </a:solidFill>
                <a:latin typeface="Segoe UI" panose="020B0500000101010101" pitchFamily="34" charset="-127"/>
                <a:cs typeface="Segoe UI" panose="020B0500000101010101" pitchFamily="34" charset="-127"/>
              </a:rPr>
              <a:t>helps replace lost income if you are temporarily unable to work due to an illness or injury</a:t>
            </a:r>
          </a:p>
        </p:txBody>
      </p:sp>
    </p:spTree>
    <p:extLst>
      <p:ext uri="{BB962C8B-B14F-4D97-AF65-F5344CB8AC3E}">
        <p14:creationId xmlns:p14="http://schemas.microsoft.com/office/powerpoint/2010/main" val="96871888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C49E772-CCC6-36FD-3AC2-D1F95B828C85}"/>
              </a:ext>
            </a:extLst>
          </p:cNvPr>
          <p:cNvSpPr>
            <a:spLocks noGrp="1" noChangeArrowheads="1"/>
          </p:cNvSpPr>
          <p:nvPr>
            <p:ph type="body" sz="quarter" idx="15"/>
          </p:nvPr>
        </p:nvSpPr>
        <p:spPr>
          <a:xfrm>
            <a:off x="533176" y="219075"/>
            <a:ext cx="8077424" cy="533400"/>
          </a:xfrm>
        </p:spPr>
        <p:txBody>
          <a:bodyPr vert="horz" lIns="0" tIns="0" rIns="0" bIns="0" rtlCol="0" anchorCtr="0">
            <a:normAutofit fontScale="85000" lnSpcReduction="10000"/>
          </a:bodyPr>
          <a:lstStyle/>
          <a:p>
            <a:r>
              <a:rPr lang="en-US" spc="165" dirty="0"/>
              <a:t>Long Term Disability (LTD) – Mutual of Omaha </a:t>
            </a:r>
            <a:endParaRPr lang="en-US" cap="all" spc="165" dirty="0"/>
          </a:p>
        </p:txBody>
      </p:sp>
      <p:sp>
        <p:nvSpPr>
          <p:cNvPr id="3" name="Rectangle 1">
            <a:extLst>
              <a:ext uri="{FF2B5EF4-FFF2-40B4-BE49-F238E27FC236}">
                <a16:creationId xmlns:a16="http://schemas.microsoft.com/office/drawing/2014/main" id="{83A121A1-F7E9-0039-9536-8C3E8629F0B3}"/>
              </a:ext>
            </a:extLst>
          </p:cNvPr>
          <p:cNvSpPr>
            <a:spLocks noChangeArrowheads="1"/>
          </p:cNvSpPr>
          <p:nvPr/>
        </p:nvSpPr>
        <p:spPr bwMode="auto">
          <a:xfrm>
            <a:off x="2311400" y="1363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Rounded Corners 4">
            <a:extLst>
              <a:ext uri="{FF2B5EF4-FFF2-40B4-BE49-F238E27FC236}">
                <a16:creationId xmlns:a16="http://schemas.microsoft.com/office/drawing/2014/main" id="{183590EC-C5A9-B3E3-5324-F3EEB5372E89}"/>
              </a:ext>
            </a:extLst>
          </p:cNvPr>
          <p:cNvSpPr/>
          <p:nvPr/>
        </p:nvSpPr>
        <p:spPr>
          <a:xfrm>
            <a:off x="5787918" y="2000629"/>
            <a:ext cx="3022979" cy="1378127"/>
          </a:xfrm>
          <a:prstGeom prst="roundRect">
            <a:avLst/>
          </a:prstGeom>
          <a:solidFill>
            <a:schemeClr val="accent4"/>
          </a:solidFill>
          <a:ln>
            <a:solidFill>
              <a:schemeClr val="accent4"/>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noAutofit/>
          </a:bodyPr>
          <a:lstStyle/>
          <a:p>
            <a:pPr algn="ctr" rtl="0" latinLnBrk="1" hangingPunct="0"/>
            <a:r>
              <a:rPr lang="en-US" sz="1800" b="1" i="0" dirty="0">
                <a:solidFill>
                  <a:srgbClr val="FF0000"/>
                </a:solidFill>
                <a:effectLst/>
                <a:latin typeface="Segoe UI" panose="020B0502040204020203" pitchFamily="34" charset="0"/>
              </a:rPr>
              <a:t>*</a:t>
            </a:r>
            <a:r>
              <a:rPr lang="en-US" sz="1800" b="1" i="0" dirty="0">
                <a:solidFill>
                  <a:schemeClr val="bg1"/>
                </a:solidFill>
                <a:effectLst/>
                <a:latin typeface="Segoe UI" panose="020B0502040204020203" pitchFamily="34" charset="0"/>
              </a:rPr>
              <a:t>Benefit duration</a:t>
            </a:r>
          </a:p>
          <a:p>
            <a:pPr algn="ctr" rtl="0" latinLnBrk="1" hangingPunct="0"/>
            <a:r>
              <a:rPr lang="en-US" sz="1800" b="0" i="0" dirty="0">
                <a:solidFill>
                  <a:schemeClr val="bg1"/>
                </a:solidFill>
                <a:effectLst/>
                <a:latin typeface="Segoe UI" panose="020B0502040204020203" pitchFamily="34" charset="0"/>
              </a:rPr>
              <a:t>Benefit continues until your disability ends or you reach age 65 or Social Security  </a:t>
            </a:r>
          </a:p>
          <a:p>
            <a:pPr algn="ctr" rtl="0" latinLnBrk="1" hangingPunct="0"/>
            <a:r>
              <a:rPr lang="en-US" sz="1800" b="0" i="0" dirty="0">
                <a:solidFill>
                  <a:schemeClr val="bg1"/>
                </a:solidFill>
                <a:effectLst/>
                <a:latin typeface="Segoe UI" panose="020B0502040204020203" pitchFamily="34" charset="0"/>
              </a:rPr>
              <a:t>Retirement </a:t>
            </a:r>
            <a:endParaRPr lang="en-US" sz="1000" b="0" i="0" dirty="0">
              <a:solidFill>
                <a:schemeClr val="bg1"/>
              </a:solidFill>
              <a:effectLst/>
            </a:endParaRPr>
          </a:p>
        </p:txBody>
      </p:sp>
      <p:sp>
        <p:nvSpPr>
          <p:cNvPr id="6" name="Rectangle: Rounded Corners 5">
            <a:extLst>
              <a:ext uri="{FF2B5EF4-FFF2-40B4-BE49-F238E27FC236}">
                <a16:creationId xmlns:a16="http://schemas.microsoft.com/office/drawing/2014/main" id="{9E30A8C0-428C-DEB0-010A-CA74F15F765E}"/>
              </a:ext>
            </a:extLst>
          </p:cNvPr>
          <p:cNvSpPr/>
          <p:nvPr/>
        </p:nvSpPr>
        <p:spPr>
          <a:xfrm>
            <a:off x="2864420" y="2000629"/>
            <a:ext cx="2717074" cy="1378128"/>
          </a:xfrm>
          <a:prstGeom prst="roundRect">
            <a:avLst/>
          </a:prstGeom>
          <a:solidFill>
            <a:schemeClr val="accent4"/>
          </a:solidFill>
          <a:ln>
            <a:solidFill>
              <a:schemeClr val="accent4"/>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noAutofit/>
          </a:bodyPr>
          <a:lstStyle/>
          <a:p>
            <a:pPr algn="ctr" rtl="0" latinLnBrk="1" hangingPunct="0"/>
            <a:r>
              <a:rPr lang="en-US" b="1" dirty="0">
                <a:solidFill>
                  <a:schemeClr val="bg1"/>
                </a:solidFill>
                <a:latin typeface="Segoe UI" panose="020B0502040204020203" pitchFamily="34" charset="0"/>
              </a:rPr>
              <a:t>The Plan Pays</a:t>
            </a:r>
          </a:p>
          <a:p>
            <a:pPr algn="ctr" rtl="0" latinLnBrk="1" hangingPunct="0"/>
            <a:r>
              <a:rPr lang="en-US" dirty="0">
                <a:solidFill>
                  <a:schemeClr val="bg1"/>
                </a:solidFill>
                <a:latin typeface="Segoe UI" panose="020B0502040204020203" pitchFamily="34" charset="0"/>
              </a:rPr>
              <a:t>Up to 60% of your </a:t>
            </a:r>
          </a:p>
          <a:p>
            <a:pPr algn="ctr" rtl="0" latinLnBrk="1" hangingPunct="0"/>
            <a:r>
              <a:rPr lang="en-US" dirty="0">
                <a:solidFill>
                  <a:schemeClr val="bg1"/>
                </a:solidFill>
                <a:latin typeface="Segoe UI" panose="020B0502040204020203" pitchFamily="34" charset="0"/>
              </a:rPr>
              <a:t>monthly earnings up to</a:t>
            </a:r>
          </a:p>
          <a:p>
            <a:pPr algn="ctr" rtl="0" latinLnBrk="1" hangingPunct="0"/>
            <a:r>
              <a:rPr lang="en-US" sz="1600" dirty="0">
                <a:solidFill>
                  <a:schemeClr val="bg1"/>
                </a:solidFill>
                <a:latin typeface="Segoe UI" panose="020B0502040204020203" pitchFamily="34" charset="0"/>
              </a:rPr>
              <a:t>$9,000 with a benefit         minimum of $100 or 10%</a:t>
            </a:r>
          </a:p>
        </p:txBody>
      </p:sp>
      <p:sp>
        <p:nvSpPr>
          <p:cNvPr id="7" name="Rectangle: Rounded Corners 6">
            <a:extLst>
              <a:ext uri="{FF2B5EF4-FFF2-40B4-BE49-F238E27FC236}">
                <a16:creationId xmlns:a16="http://schemas.microsoft.com/office/drawing/2014/main" id="{644F7A01-C1A4-3E14-2B52-F0AF1D504DD7}"/>
              </a:ext>
            </a:extLst>
          </p:cNvPr>
          <p:cNvSpPr/>
          <p:nvPr/>
        </p:nvSpPr>
        <p:spPr>
          <a:xfrm>
            <a:off x="176054" y="2000629"/>
            <a:ext cx="2481943" cy="1378128"/>
          </a:xfrm>
          <a:prstGeom prst="roundRect">
            <a:avLst/>
          </a:prstGeom>
          <a:solidFill>
            <a:schemeClr val="accent4"/>
          </a:solidFill>
          <a:ln>
            <a:solidFill>
              <a:schemeClr val="accent4"/>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noAutofit/>
          </a:bodyPr>
          <a:lstStyle/>
          <a:p>
            <a:pPr algn="ctr" rtl="0" latinLnBrk="1" hangingPunct="0"/>
            <a:r>
              <a:rPr lang="en-US" b="1" dirty="0">
                <a:solidFill>
                  <a:schemeClr val="bg1"/>
                </a:solidFill>
                <a:latin typeface="Segoe UI" panose="020B0502040204020203" pitchFamily="34" charset="0"/>
              </a:rPr>
              <a:t>Elimination Period</a:t>
            </a:r>
          </a:p>
          <a:p>
            <a:pPr algn="ctr" rtl="0" latinLnBrk="1" hangingPunct="0"/>
            <a:r>
              <a:rPr lang="en-US" dirty="0">
                <a:solidFill>
                  <a:schemeClr val="bg1"/>
                </a:solidFill>
                <a:latin typeface="Segoe UI" panose="020B0502040204020203" pitchFamily="34" charset="0"/>
              </a:rPr>
              <a:t>90 days </a:t>
            </a:r>
          </a:p>
          <a:p>
            <a:pPr algn="ctr" rtl="0" latinLnBrk="1" hangingPunct="0"/>
            <a:r>
              <a:rPr lang="en-US" dirty="0">
                <a:solidFill>
                  <a:schemeClr val="bg1"/>
                </a:solidFill>
                <a:latin typeface="Segoe UI" panose="020B0502040204020203" pitchFamily="34" charset="0"/>
              </a:rPr>
              <a:t>of disability </a:t>
            </a:r>
          </a:p>
        </p:txBody>
      </p:sp>
      <p:sp>
        <p:nvSpPr>
          <p:cNvPr id="8" name="TextBox 7">
            <a:extLst>
              <a:ext uri="{FF2B5EF4-FFF2-40B4-BE49-F238E27FC236}">
                <a16:creationId xmlns:a16="http://schemas.microsoft.com/office/drawing/2014/main" id="{123C6ABF-053D-A5D3-A162-99898E920608}"/>
              </a:ext>
            </a:extLst>
          </p:cNvPr>
          <p:cNvSpPr txBox="1"/>
          <p:nvPr/>
        </p:nvSpPr>
        <p:spPr>
          <a:xfrm>
            <a:off x="313786" y="3487452"/>
            <a:ext cx="8381721" cy="13234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600" b="1" u="sng" dirty="0">
                <a:solidFill>
                  <a:schemeClr val="tx1"/>
                </a:solidFill>
                <a:latin typeface="Segoe UI" panose="020B0500000101010101" pitchFamily="34" charset="-127"/>
                <a:ea typeface="Segoe UI" panose="020B0500000101010101" pitchFamily="34" charset="-127"/>
                <a:cs typeface="Segoe UI" panose="020B0500000101010101" pitchFamily="34" charset="-127"/>
              </a:rPr>
              <a:t>Additional Details</a:t>
            </a:r>
          </a:p>
          <a:p>
            <a:pPr marL="0" marR="0" indent="0" algn="l" defTabSz="457200" rtl="0" fontAlgn="auto" latinLnBrk="1" hangingPunct="0">
              <a:lnSpc>
                <a:spcPct val="100000"/>
              </a:lnSpc>
              <a:spcBef>
                <a:spcPts val="0"/>
              </a:spcBef>
              <a:spcAft>
                <a:spcPts val="0"/>
              </a:spcAft>
              <a:buClrTx/>
              <a:buSzTx/>
              <a:buFontTx/>
              <a:buNone/>
              <a:tabLst/>
            </a:pPr>
            <a:r>
              <a:rPr lang="en-US" sz="1600" b="1" dirty="0">
                <a:solidFill>
                  <a:schemeClr val="tx1"/>
                </a:solidFill>
                <a:latin typeface="Segoe UI" panose="020B0500000101010101" pitchFamily="34" charset="-127"/>
                <a:ea typeface="Segoe UI" panose="020B0500000101010101" pitchFamily="34" charset="-127"/>
                <a:cs typeface="Segoe UI" panose="020B0500000101010101" pitchFamily="34" charset="-127"/>
              </a:rPr>
              <a:t>- </a:t>
            </a:r>
            <a:r>
              <a:rPr lang="en-US" sz="1600" dirty="0">
                <a:solidFill>
                  <a:schemeClr val="tx1"/>
                </a:solidFill>
                <a:latin typeface="Segoe UI" panose="020B0500000101010101" pitchFamily="34" charset="-127"/>
                <a:ea typeface="Segoe UI" panose="020B0500000101010101" pitchFamily="34" charset="-127"/>
                <a:cs typeface="Segoe UI" panose="020B0500000101010101" pitchFamily="34" charset="-127"/>
              </a:rPr>
              <a:t>This is a voluntary/employee paid benefit.</a:t>
            </a:r>
          </a:p>
          <a:p>
            <a:pPr algn="l" rtl="0" latinLnBrk="1" hangingPunct="0"/>
            <a:r>
              <a:rPr lang="en-US" sz="1600" dirty="0">
                <a:solidFill>
                  <a:schemeClr val="tx1"/>
                </a:solidFill>
                <a:latin typeface="Segoe UI" panose="020B0500000101010101" pitchFamily="34" charset="-127"/>
                <a:cs typeface="Segoe UI" panose="020B0500000101010101" pitchFamily="34" charset="-127"/>
              </a:rPr>
              <a:t>- Availble to full-time employees or employees working 30 or more hours a week.</a:t>
            </a:r>
            <a:endParaRPr lang="en-US" sz="1600" dirty="0">
              <a:solidFill>
                <a:schemeClr val="tx1"/>
              </a:solidFill>
              <a:latin typeface="Segoe UI" panose="020B0500000101010101" pitchFamily="34" charset="-127"/>
              <a:ea typeface="Segoe UI" panose="020B0500000101010101" pitchFamily="34" charset="-127"/>
              <a:cs typeface="Segoe UI" panose="020B0500000101010101" pitchFamily="34" charset="-127"/>
            </a:endParaRPr>
          </a:p>
          <a:p>
            <a:pPr algn="l" rtl="0" latinLnBrk="1" hangingPunct="0"/>
            <a:r>
              <a:rPr lang="en-US" sz="1600" dirty="0">
                <a:solidFill>
                  <a:schemeClr val="tx1"/>
                </a:solidFill>
                <a:latin typeface="Segoe UI" panose="020B0500000101010101" pitchFamily="34" charset="-127"/>
                <a:ea typeface="Segoe UI" panose="020B0500000101010101" pitchFamily="34" charset="-127"/>
                <a:cs typeface="Segoe UI" panose="020B0500000101010101" pitchFamily="34" charset="-127"/>
              </a:rPr>
              <a:t> </a:t>
            </a:r>
            <a:r>
              <a:rPr lang="en-US" sz="1600" dirty="0">
                <a:solidFill>
                  <a:srgbClr val="FF0000"/>
                </a:solidFill>
                <a:latin typeface="Segoe UI" panose="020B0500000101010101" pitchFamily="34" charset="-127"/>
                <a:ea typeface="Segoe UI" panose="020B0500000101010101" pitchFamily="34" charset="-127"/>
                <a:cs typeface="Segoe UI" panose="020B0500000101010101" pitchFamily="34" charset="-127"/>
              </a:rPr>
              <a:t>*At age 62 (and older), the benefit period will be based on a reduced duration schedule.</a:t>
            </a:r>
            <a:endParaRPr kumimoji="0" lang="en-US" sz="1600" i="0" u="none" strike="noStrike" cap="none" spc="0" normalizeH="0" baseline="0" dirty="0">
              <a:ln>
                <a:noFill/>
              </a:ln>
              <a:solidFill>
                <a:srgbClr val="FF0000"/>
              </a:solidFill>
              <a:effectLst/>
              <a:uFillTx/>
              <a:latin typeface="Segoe UI" panose="020B0500000101010101" pitchFamily="34" charset="-127"/>
              <a:ea typeface="Segoe UI" panose="020B0500000101010101" pitchFamily="34" charset="-127"/>
              <a:cs typeface="Segoe UI" panose="020B0500000101010101" pitchFamily="34" charset="-127"/>
              <a:sym typeface="Calibri"/>
            </a:endParaRPr>
          </a:p>
          <a:p>
            <a:pPr marL="0" marR="0" indent="0" algn="l" defTabSz="457200" rtl="0" fontAlgn="auto" latinLnBrk="1" hangingPunct="0">
              <a:lnSpc>
                <a:spcPct val="100000"/>
              </a:lnSpc>
              <a:spcBef>
                <a:spcPts val="0"/>
              </a:spcBef>
              <a:spcAft>
                <a:spcPts val="0"/>
              </a:spcAft>
              <a:buClrTx/>
              <a:buSzTx/>
              <a:buFontTx/>
              <a:buNone/>
              <a:tabLst/>
            </a:pPr>
            <a:endParaRPr kumimoji="0" lang="en-US" sz="1600" i="0" u="none" strike="noStrike" cap="none" spc="0" normalizeH="0" baseline="0" dirty="0">
              <a:ln>
                <a:noFill/>
              </a:ln>
              <a:solidFill>
                <a:schemeClr val="tx1"/>
              </a:solidFill>
              <a:effectLst/>
              <a:uFillTx/>
              <a:latin typeface="Segoe UI" panose="020B0500000101010101" pitchFamily="34" charset="-127"/>
              <a:ea typeface="Segoe UI" panose="020B0500000101010101" pitchFamily="34" charset="-127"/>
              <a:cs typeface="Segoe UI" panose="020B0500000101010101" pitchFamily="34" charset="-127"/>
              <a:sym typeface="Calibri"/>
            </a:endParaRPr>
          </a:p>
        </p:txBody>
      </p:sp>
      <p:sp>
        <p:nvSpPr>
          <p:cNvPr id="11" name="TextBox 10">
            <a:extLst>
              <a:ext uri="{FF2B5EF4-FFF2-40B4-BE49-F238E27FC236}">
                <a16:creationId xmlns:a16="http://schemas.microsoft.com/office/drawing/2014/main" id="{1B8FDDBA-B9D0-EA49-3296-01F374CA5647}"/>
              </a:ext>
            </a:extLst>
          </p:cNvPr>
          <p:cNvSpPr txBox="1"/>
          <p:nvPr/>
        </p:nvSpPr>
        <p:spPr>
          <a:xfrm>
            <a:off x="313786" y="1071276"/>
            <a:ext cx="8077424"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tx1"/>
                </a:solidFill>
                <a:effectLst/>
                <a:uFillTx/>
                <a:latin typeface="Segoe UI" panose="020B0500000101010101" pitchFamily="34" charset="-127"/>
                <a:ea typeface="Segoe UI" panose="020B0500000101010101" pitchFamily="34" charset="-127"/>
                <a:cs typeface="Segoe UI" panose="020B0500000101010101" pitchFamily="34" charset="-127"/>
                <a:sym typeface="Calibri"/>
              </a:rPr>
              <a:t>L</a:t>
            </a:r>
            <a:r>
              <a:rPr lang="en-US" sz="1600" b="1" dirty="0">
                <a:solidFill>
                  <a:schemeClr val="tx1"/>
                </a:solidFill>
                <a:latin typeface="Segoe UI" panose="020B0500000101010101" pitchFamily="34" charset="-127"/>
                <a:ea typeface="Segoe UI" panose="020B0500000101010101" pitchFamily="34" charset="-127"/>
                <a:cs typeface="Segoe UI" panose="020B0500000101010101" pitchFamily="34" charset="-127"/>
              </a:rPr>
              <a:t>TD: </a:t>
            </a:r>
            <a:r>
              <a:rPr lang="en-US" sz="1600" dirty="0">
                <a:solidFill>
                  <a:schemeClr val="tx1"/>
                </a:solidFill>
                <a:latin typeface="Segoe UI" panose="020B0500000101010101" pitchFamily="34" charset="-127"/>
                <a:ea typeface="Segoe UI" panose="020B0500000101010101" pitchFamily="34" charset="-127"/>
                <a:cs typeface="Segoe UI" panose="020B0500000101010101" pitchFamily="34" charset="-127"/>
              </a:rPr>
              <a:t>provides benefits that replace a percentage of your lost income when you become unable to work due to injury or illness</a:t>
            </a:r>
            <a:endParaRPr kumimoji="0" lang="en-US" sz="1600" i="0" u="none" strike="noStrike" cap="none" spc="0" normalizeH="0" baseline="0" dirty="0">
              <a:ln>
                <a:noFill/>
              </a:ln>
              <a:solidFill>
                <a:schemeClr val="tx1"/>
              </a:solidFill>
              <a:effectLst/>
              <a:uFillTx/>
              <a:latin typeface="Segoe UI" panose="020B0500000101010101" pitchFamily="34" charset="-127"/>
              <a:ea typeface="Segoe UI" panose="020B0500000101010101" pitchFamily="34" charset="-127"/>
              <a:cs typeface="Segoe UI" panose="020B0500000101010101" pitchFamily="34" charset="-127"/>
              <a:sym typeface="Calibri"/>
            </a:endParaRPr>
          </a:p>
        </p:txBody>
      </p:sp>
    </p:spTree>
    <p:extLst>
      <p:ext uri="{BB962C8B-B14F-4D97-AF65-F5344CB8AC3E}">
        <p14:creationId xmlns:p14="http://schemas.microsoft.com/office/powerpoint/2010/main" val="409890210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2C746D1-7F52-B8D6-FA56-962592D01C8C}"/>
              </a:ext>
            </a:extLst>
          </p:cNvPr>
          <p:cNvSpPr>
            <a:spLocks noGrp="1"/>
          </p:cNvSpPr>
          <p:nvPr>
            <p:ph type="body" sz="quarter" idx="10"/>
          </p:nvPr>
        </p:nvSpPr>
        <p:spPr/>
        <p:txBody>
          <a:bodyPr/>
          <a:lstStyle/>
          <a:p>
            <a:r>
              <a:rPr lang="en-US" dirty="0">
                <a:solidFill>
                  <a:schemeClr val="bg1"/>
                </a:solidFill>
              </a:rPr>
              <a:t>PlanSource</a:t>
            </a:r>
          </a:p>
        </p:txBody>
      </p:sp>
      <p:sp>
        <p:nvSpPr>
          <p:cNvPr id="5" name="Text Placeholder 4">
            <a:extLst>
              <a:ext uri="{FF2B5EF4-FFF2-40B4-BE49-F238E27FC236}">
                <a16:creationId xmlns:a16="http://schemas.microsoft.com/office/drawing/2014/main" id="{1D4A9C46-FDDF-D763-EFE3-59213A4E8F91}"/>
              </a:ext>
            </a:extLst>
          </p:cNvPr>
          <p:cNvSpPr>
            <a:spLocks noGrp="1"/>
          </p:cNvSpPr>
          <p:nvPr>
            <p:ph type="body" sz="quarter" idx="11"/>
          </p:nvPr>
        </p:nvSpPr>
        <p:spPr/>
        <p:txBody>
          <a:bodyPr/>
          <a:lstStyle/>
          <a:p>
            <a:r>
              <a:rPr lang="en-US" dirty="0"/>
              <a:t>Open Enrollment Support</a:t>
            </a:r>
          </a:p>
        </p:txBody>
      </p:sp>
    </p:spTree>
    <p:extLst>
      <p:ext uri="{BB962C8B-B14F-4D97-AF65-F5344CB8AC3E}">
        <p14:creationId xmlns:p14="http://schemas.microsoft.com/office/powerpoint/2010/main" val="40652799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6AFC6-BCD1-DC61-6B60-3671E709F70B}"/>
              </a:ext>
            </a:extLst>
          </p:cNvPr>
          <p:cNvPicPr>
            <a:picLocks noChangeAspect="1"/>
          </p:cNvPicPr>
          <p:nvPr/>
        </p:nvPicPr>
        <p:blipFill>
          <a:blip r:embed="rId2"/>
          <a:stretch>
            <a:fillRect/>
          </a:stretch>
        </p:blipFill>
        <p:spPr>
          <a:xfrm>
            <a:off x="459710" y="274249"/>
            <a:ext cx="7639261" cy="4595001"/>
          </a:xfrm>
          <a:prstGeom prst="rect">
            <a:avLst/>
          </a:prstGeom>
        </p:spPr>
      </p:pic>
    </p:spTree>
    <p:extLst>
      <p:ext uri="{BB962C8B-B14F-4D97-AF65-F5344CB8AC3E}">
        <p14:creationId xmlns:p14="http://schemas.microsoft.com/office/powerpoint/2010/main" val="133735718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AA377D-BDEA-7179-5A74-36DFA9975FEE}"/>
              </a:ext>
            </a:extLst>
          </p:cNvPr>
          <p:cNvPicPr>
            <a:picLocks noChangeAspect="1"/>
          </p:cNvPicPr>
          <p:nvPr/>
        </p:nvPicPr>
        <p:blipFill rotWithShape="1">
          <a:blip r:embed="rId2"/>
          <a:srcRect l="4370" t="4226" r="2307" b="2325"/>
          <a:stretch/>
        </p:blipFill>
        <p:spPr>
          <a:xfrm>
            <a:off x="899966" y="238676"/>
            <a:ext cx="7023675" cy="3727952"/>
          </a:xfrm>
          <a:prstGeom prst="rect">
            <a:avLst/>
          </a:prstGeom>
        </p:spPr>
      </p:pic>
      <p:sp>
        <p:nvSpPr>
          <p:cNvPr id="2" name="TextBox 1">
            <a:extLst>
              <a:ext uri="{FF2B5EF4-FFF2-40B4-BE49-F238E27FC236}">
                <a16:creationId xmlns:a16="http://schemas.microsoft.com/office/drawing/2014/main" id="{758C6102-615A-AF13-A5E4-BBAEDA4A3335}"/>
              </a:ext>
            </a:extLst>
          </p:cNvPr>
          <p:cNvSpPr txBox="1"/>
          <p:nvPr/>
        </p:nvSpPr>
        <p:spPr>
          <a:xfrm>
            <a:off x="899966" y="4085707"/>
            <a:ext cx="7210699" cy="4308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100" dirty="0">
                <a:effectLst/>
                <a:latin typeface="+mj-lt"/>
                <a:ea typeface="Calibri" panose="020F0502020204030204" pitchFamily="34" charset="0"/>
              </a:rPr>
              <a:t>*</a:t>
            </a:r>
            <a:r>
              <a:rPr lang="en-US" sz="1100" b="1" dirty="0">
                <a:effectLst/>
                <a:latin typeface="+mj-lt"/>
                <a:ea typeface="Calibri" panose="020F0502020204030204" pitchFamily="34" charset="0"/>
              </a:rPr>
              <a:t>SHOPPING CART</a:t>
            </a:r>
            <a:r>
              <a:rPr lang="en-US" sz="1100" dirty="0">
                <a:effectLst/>
                <a:latin typeface="+mj-lt"/>
                <a:ea typeface="Calibri" panose="020F0502020204030204" pitchFamily="34" charset="0"/>
              </a:rPr>
              <a:t> display total will </a:t>
            </a:r>
            <a:r>
              <a:rPr lang="en-US" sz="1100" b="1" u="sng" dirty="0">
                <a:effectLst/>
                <a:latin typeface="+mj-lt"/>
                <a:ea typeface="Calibri" panose="020F0502020204030204" pitchFamily="34" charset="0"/>
              </a:rPr>
              <a:t>not</a:t>
            </a:r>
            <a:r>
              <a:rPr lang="en-US" sz="1100" dirty="0">
                <a:effectLst/>
                <a:latin typeface="+mj-lt"/>
                <a:ea typeface="Calibri" panose="020F0502020204030204" pitchFamily="34" charset="0"/>
              </a:rPr>
              <a:t> display amounts for your Spouse/Dependents pending EOIs or </a:t>
            </a:r>
            <a:r>
              <a:rPr lang="en-US" sz="1100" dirty="0">
                <a:latin typeface="+mj-lt"/>
                <a:ea typeface="Calibri" panose="020F0502020204030204" pitchFamily="34" charset="0"/>
              </a:rPr>
              <a:t>d</a:t>
            </a:r>
            <a:r>
              <a:rPr lang="en-US" sz="1100" dirty="0">
                <a:effectLst/>
                <a:latin typeface="+mj-lt"/>
                <a:ea typeface="Calibri" panose="020F0502020204030204" pitchFamily="34" charset="0"/>
              </a:rPr>
              <a:t>ocument verification until approved</a:t>
            </a:r>
            <a:endParaRPr kumimoji="0" lang="en-US" sz="1100" b="0" i="0" u="none" strike="noStrike" cap="none" spc="0" normalizeH="0" baseline="0" dirty="0">
              <a:ln>
                <a:noFill/>
              </a:ln>
              <a:solidFill>
                <a:srgbClr val="000000"/>
              </a:solidFill>
              <a:effectLst/>
              <a:uFillTx/>
              <a:latin typeface="+mj-lt"/>
              <a:ea typeface="Segoe UI" panose="020B0500000101010101" pitchFamily="34" charset="-127"/>
              <a:cs typeface="Segoe UI" panose="020B0500000101010101" pitchFamily="34" charset="-127"/>
              <a:sym typeface="Calibri"/>
            </a:endParaRPr>
          </a:p>
        </p:txBody>
      </p:sp>
      <p:sp>
        <p:nvSpPr>
          <p:cNvPr id="5" name="TextBox 4">
            <a:extLst>
              <a:ext uri="{FF2B5EF4-FFF2-40B4-BE49-F238E27FC236}">
                <a16:creationId xmlns:a16="http://schemas.microsoft.com/office/drawing/2014/main" id="{2956B60C-E4E0-A53A-DA81-7363883B0AA8}"/>
              </a:ext>
            </a:extLst>
          </p:cNvPr>
          <p:cNvSpPr txBox="1"/>
          <p:nvPr/>
        </p:nvSpPr>
        <p:spPr>
          <a:xfrm>
            <a:off x="899966" y="4635671"/>
            <a:ext cx="6363615" cy="5078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a:spcBef>
                <a:spcPts val="0"/>
              </a:spcBef>
              <a:spcAft>
                <a:spcPts val="0"/>
              </a:spcAft>
            </a:pPr>
            <a:r>
              <a:rPr lang="en-US" sz="900" b="1" dirty="0">
                <a:effectLst/>
                <a:latin typeface="Calibri" panose="020F0502020204030204" pitchFamily="34" charset="0"/>
                <a:ea typeface="Calibri" panose="020F0502020204030204" pitchFamily="34" charset="0"/>
              </a:rPr>
              <a:t>If you need assistance in PlanSource, you can call 844-396-5676 to speak with a PlanSource Agent</a:t>
            </a:r>
            <a:r>
              <a:rPr lang="en-US" sz="9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900" b="1" dirty="0">
                <a:effectLst/>
                <a:latin typeface="Calibri" panose="020F0502020204030204" pitchFamily="34" charset="0"/>
                <a:ea typeface="Calibri" panose="020F0502020204030204" pitchFamily="34" charset="0"/>
              </a:rPr>
              <a:t>PlanSource can help with the following:</a:t>
            </a:r>
            <a:r>
              <a:rPr lang="en-US" sz="9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900" dirty="0">
                <a:effectLst/>
                <a:latin typeface="Calibri" panose="020F0502020204030204" pitchFamily="34" charset="0"/>
                <a:ea typeface="Calibri" panose="020F0502020204030204" pitchFamily="34" charset="0"/>
              </a:rPr>
              <a:t>Password and login assistance, Technical support, Benefits education and guidance, Phone based enrollment, Life event assistance</a:t>
            </a:r>
          </a:p>
        </p:txBody>
      </p:sp>
    </p:spTree>
    <p:extLst>
      <p:ext uri="{BB962C8B-B14F-4D97-AF65-F5344CB8AC3E}">
        <p14:creationId xmlns:p14="http://schemas.microsoft.com/office/powerpoint/2010/main" val="90513849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A371D4-BE48-00DC-2E51-4638C91FBAE9}"/>
              </a:ext>
            </a:extLst>
          </p:cNvPr>
          <p:cNvSpPr>
            <a:spLocks noGrp="1"/>
          </p:cNvSpPr>
          <p:nvPr>
            <p:ph type="body" sz="quarter" idx="14"/>
          </p:nvPr>
        </p:nvSpPr>
        <p:spPr/>
        <p:txBody>
          <a:bodyPr/>
          <a:lstStyle/>
          <a:p>
            <a:pPr>
              <a:buFont typeface="Arial" panose="020B0604020202020204" pitchFamily="34" charset="0"/>
              <a:buChar char="•"/>
            </a:pPr>
            <a:r>
              <a:rPr lang="en-US" sz="2000" dirty="0"/>
              <a:t>Plan designs and rates will remain the same except for employees/dependents enrolled in Critical Illness and Voluntary life that are moving into higher age brackets</a:t>
            </a:r>
          </a:p>
          <a:p>
            <a:pPr lvl="3">
              <a:buFont typeface="Arial" panose="020B0604020202020204" pitchFamily="34" charset="0"/>
              <a:buChar char="•"/>
            </a:pPr>
            <a:r>
              <a:rPr lang="en-US" sz="2400" dirty="0"/>
              <a:t>New Disability benefits</a:t>
            </a:r>
          </a:p>
          <a:p>
            <a:pPr lvl="3">
              <a:buFont typeface="Arial" panose="020B0604020202020204" pitchFamily="34" charset="0"/>
              <a:buChar char="•"/>
            </a:pPr>
            <a:endParaRPr lang="en-US" sz="2400" dirty="0"/>
          </a:p>
          <a:p>
            <a:pPr>
              <a:buFont typeface="Arial" panose="020B0604020202020204" pitchFamily="34" charset="0"/>
              <a:buChar char="•"/>
            </a:pPr>
            <a:r>
              <a:rPr lang="en-US" sz="2400" dirty="0"/>
              <a:t>Benefit effective date changing to 01/01</a:t>
            </a:r>
          </a:p>
          <a:p>
            <a:pPr lvl="2">
              <a:buFont typeface="Arial" panose="020B0604020202020204" pitchFamily="34" charset="0"/>
              <a:buChar char="•"/>
            </a:pPr>
            <a:r>
              <a:rPr lang="en-US" sz="2400" dirty="0"/>
              <a:t>10/01 Plan Year – Passive Enrollment</a:t>
            </a:r>
          </a:p>
          <a:p>
            <a:pPr lvl="2">
              <a:buFont typeface="Arial" panose="020B0604020202020204" pitchFamily="34" charset="0"/>
              <a:buChar char="•"/>
            </a:pPr>
            <a:r>
              <a:rPr lang="en-US" sz="2400" dirty="0"/>
              <a:t>01/01 Plan Year – Active Enrollment </a:t>
            </a:r>
          </a:p>
          <a:p>
            <a:pPr>
              <a:buFont typeface="Arial" panose="020B0604020202020204" pitchFamily="34" charset="0"/>
              <a:buChar char="•"/>
            </a:pPr>
            <a:endParaRPr lang="en-US" sz="2400" dirty="0"/>
          </a:p>
        </p:txBody>
      </p:sp>
      <p:sp>
        <p:nvSpPr>
          <p:cNvPr id="3" name="Text Placeholder 2">
            <a:extLst>
              <a:ext uri="{FF2B5EF4-FFF2-40B4-BE49-F238E27FC236}">
                <a16:creationId xmlns:a16="http://schemas.microsoft.com/office/drawing/2014/main" id="{29FE7E1B-6A34-63B0-602D-5D9ED03589E2}"/>
              </a:ext>
            </a:extLst>
          </p:cNvPr>
          <p:cNvSpPr>
            <a:spLocks noGrp="1"/>
          </p:cNvSpPr>
          <p:nvPr>
            <p:ph type="body" sz="quarter" idx="15"/>
          </p:nvPr>
        </p:nvSpPr>
        <p:spPr/>
        <p:txBody>
          <a:bodyPr/>
          <a:lstStyle/>
          <a:p>
            <a:r>
              <a:rPr lang="en-US" dirty="0"/>
              <a:t>Overview of Changes</a:t>
            </a:r>
          </a:p>
        </p:txBody>
      </p:sp>
    </p:spTree>
    <p:extLst>
      <p:ext uri="{BB962C8B-B14F-4D97-AF65-F5344CB8AC3E}">
        <p14:creationId xmlns:p14="http://schemas.microsoft.com/office/powerpoint/2010/main" val="213086799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9F5575-F73F-12C5-93EA-EC252FE18F20}"/>
              </a:ext>
            </a:extLst>
          </p:cNvPr>
          <p:cNvSpPr>
            <a:spLocks noGrp="1"/>
          </p:cNvSpPr>
          <p:nvPr>
            <p:ph type="body" sz="quarter" idx="10"/>
          </p:nvPr>
        </p:nvSpPr>
        <p:spPr/>
        <p:txBody>
          <a:bodyPr/>
          <a:lstStyle/>
          <a:p>
            <a:r>
              <a:rPr lang="en-US" dirty="0">
                <a:solidFill>
                  <a:schemeClr val="bg1"/>
                </a:solidFill>
              </a:rPr>
              <a:t>Important Reminders</a:t>
            </a:r>
          </a:p>
        </p:txBody>
      </p:sp>
    </p:spTree>
    <p:extLst>
      <p:ext uri="{BB962C8B-B14F-4D97-AF65-F5344CB8AC3E}">
        <p14:creationId xmlns:p14="http://schemas.microsoft.com/office/powerpoint/2010/main" val="140731188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6176AE5-FC58-CE54-4194-F27B1054CFC5}"/>
              </a:ext>
            </a:extLst>
          </p:cNvPr>
          <p:cNvSpPr txBox="1">
            <a:spLocks/>
          </p:cNvSpPr>
          <p:nvPr/>
        </p:nvSpPr>
        <p:spPr>
          <a:xfrm>
            <a:off x="546846" y="1216959"/>
            <a:ext cx="8063753" cy="3429000"/>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defTabSz="457200">
              <a:spcBef>
                <a:spcPts val="600"/>
              </a:spcBef>
              <a:buSzPct val="100000"/>
            </a:pPr>
            <a:r>
              <a:rPr lang="en-US" sz="1800" b="1" dirty="0">
                <a:solidFill>
                  <a:srgbClr val="0070C0"/>
                </a:solidFill>
                <a:latin typeface="Segoe UI" panose="020B0502040204020203" pitchFamily="34" charset="0"/>
                <a:cs typeface="Segoe UI" panose="020B0502040204020203" pitchFamily="34" charset="0"/>
                <a:sym typeface="Source Sans Pro"/>
              </a:rPr>
              <a:t>Open enrollment is October 28</a:t>
            </a:r>
            <a:r>
              <a:rPr lang="en-US" sz="1800" b="1" baseline="30000" dirty="0">
                <a:solidFill>
                  <a:srgbClr val="0070C0"/>
                </a:solidFill>
                <a:latin typeface="Segoe UI" panose="020B0502040204020203" pitchFamily="34" charset="0"/>
                <a:cs typeface="Segoe UI" panose="020B0502040204020203" pitchFamily="34" charset="0"/>
                <a:sym typeface="Source Sans Pro"/>
              </a:rPr>
              <a:t>th</a:t>
            </a:r>
            <a:r>
              <a:rPr lang="en-US" sz="1800" b="1" dirty="0">
                <a:solidFill>
                  <a:srgbClr val="0070C0"/>
                </a:solidFill>
                <a:latin typeface="Segoe UI" panose="020B0502040204020203" pitchFamily="34" charset="0"/>
                <a:cs typeface="Segoe UI" panose="020B0502040204020203" pitchFamily="34" charset="0"/>
                <a:sym typeface="Source Sans Pro"/>
              </a:rPr>
              <a:t> – November 8th</a:t>
            </a:r>
          </a:p>
          <a:p>
            <a:pPr marL="685800" lvl="2" defTabSz="457200">
              <a:spcBef>
                <a:spcPts val="600"/>
              </a:spcBef>
              <a:buSzPct val="100000"/>
            </a:pPr>
            <a:endParaRPr lang="en-US" sz="1600" dirty="0">
              <a:solidFill>
                <a:schemeClr val="tx1"/>
              </a:solidFill>
              <a:latin typeface="Segoe UI" panose="020B0502040204020203" pitchFamily="34" charset="0"/>
              <a:cs typeface="Segoe UI" panose="020B0502040204020203" pitchFamily="34" charset="0"/>
              <a:sym typeface="Source Sans Pro"/>
            </a:endParaRPr>
          </a:p>
          <a:p>
            <a:pPr marL="12700" marR="5080" algn="ctr">
              <a:lnSpc>
                <a:spcPct val="80300"/>
              </a:lnSpc>
              <a:spcBef>
                <a:spcPts val="5"/>
              </a:spcBef>
            </a:pPr>
            <a:r>
              <a:rPr lang="en-US" sz="1600" b="1" dirty="0">
                <a:solidFill>
                  <a:schemeClr val="tx1"/>
                </a:solidFill>
                <a:latin typeface="Segoe UI" panose="020B0502040204020203" pitchFamily="34" charset="0"/>
                <a:cs typeface="Segoe UI" panose="020B0502040204020203" pitchFamily="34" charset="0"/>
              </a:rPr>
              <a:t>This is an ACTIVE open enrollment. You MUST complete the enrollment process by November 8</a:t>
            </a:r>
            <a:r>
              <a:rPr lang="en-US" sz="1600" b="1" baseline="30000" dirty="0">
                <a:solidFill>
                  <a:schemeClr val="tx1"/>
                </a:solidFill>
                <a:latin typeface="Segoe UI" panose="020B0502040204020203" pitchFamily="34" charset="0"/>
                <a:cs typeface="Segoe UI" panose="020B0502040204020203" pitchFamily="34" charset="0"/>
              </a:rPr>
              <a:t>th</a:t>
            </a:r>
            <a:r>
              <a:rPr lang="en-US" sz="1600" b="1" dirty="0">
                <a:solidFill>
                  <a:schemeClr val="tx1"/>
                </a:solidFill>
                <a:latin typeface="Segoe UI" panose="020B0502040204020203" pitchFamily="34" charset="0"/>
                <a:cs typeface="Segoe UI" panose="020B0502040204020203" pitchFamily="34" charset="0"/>
              </a:rPr>
              <a:t>.</a:t>
            </a:r>
          </a:p>
          <a:p>
            <a:pPr marL="12700" marR="5080" algn="ctr">
              <a:lnSpc>
                <a:spcPct val="80300"/>
              </a:lnSpc>
              <a:spcBef>
                <a:spcPts val="5"/>
              </a:spcBef>
            </a:pPr>
            <a:endParaRPr lang="en-US" dirty="0">
              <a:latin typeface="Arial"/>
              <a:cs typeface="Arial"/>
            </a:endParaRPr>
          </a:p>
          <a:p>
            <a:pPr marL="342900" indent="-342900">
              <a:spcBef>
                <a:spcPts val="0"/>
              </a:spcBef>
              <a:buFont typeface="Symbol" panose="05050102010706020507" pitchFamily="18" charset="2"/>
              <a:buChar char=""/>
            </a:pPr>
            <a:r>
              <a:rPr lang="en-US" sz="1600" dirty="0">
                <a:solidFill>
                  <a:schemeClr val="tx1"/>
                </a:solidFill>
                <a:latin typeface="Segoe UI" panose="020B0502040204020203" pitchFamily="34" charset="0"/>
                <a:cs typeface="Segoe UI" panose="020B0502040204020203" pitchFamily="34" charset="0"/>
              </a:rPr>
              <a:t>If no action is taken, you will not have benefits for 2025</a:t>
            </a:r>
          </a:p>
          <a:p>
            <a:pPr marL="342900" marR="0" lvl="0" indent="-342900">
              <a:spcBef>
                <a:spcPts val="0"/>
              </a:spcBef>
              <a:spcAft>
                <a:spcPts val="0"/>
              </a:spcAft>
              <a:buFont typeface="Symbol" panose="05050102010706020507" pitchFamily="18" charset="2"/>
              <a:buChar char=""/>
            </a:pPr>
            <a:endParaRPr lang="en-US" sz="1600" dirty="0">
              <a:solidFill>
                <a:schemeClr val="tx1"/>
              </a:solidFill>
              <a:latin typeface="Segoe UI" panose="020B0502040204020203" pitchFamily="34" charset="0"/>
              <a:cs typeface="Segoe UI" panose="020B0502040204020203" pitchFamily="34" charset="0"/>
            </a:endParaRPr>
          </a:p>
          <a:p>
            <a:pPr marL="342900" marR="0" lvl="0" indent="-342900">
              <a:spcBef>
                <a:spcPts val="0"/>
              </a:spcBef>
              <a:spcAft>
                <a:spcPts val="0"/>
              </a:spcAft>
              <a:buFont typeface="Symbol" panose="05050102010706020507" pitchFamily="18" charset="2"/>
              <a:buChar char=""/>
            </a:pPr>
            <a:r>
              <a:rPr lang="en-US" sz="1600" dirty="0">
                <a:solidFill>
                  <a:schemeClr val="tx1"/>
                </a:solidFill>
                <a:latin typeface="Segoe UI" panose="020B0502040204020203" pitchFamily="34" charset="0"/>
                <a:cs typeface="Segoe UI" panose="020B0502040204020203" pitchFamily="34" charset="0"/>
              </a:rPr>
              <a:t>If you are new to enroll in an FSA or HSA, you will receive a debit card. </a:t>
            </a:r>
          </a:p>
          <a:p>
            <a:pPr marL="342900" marR="0" lvl="0" indent="-342900">
              <a:spcBef>
                <a:spcPts val="0"/>
              </a:spcBef>
              <a:spcAft>
                <a:spcPts val="0"/>
              </a:spcAft>
              <a:buFont typeface="Symbol" panose="05050102010706020507" pitchFamily="18" charset="2"/>
              <a:buChar char=""/>
            </a:pPr>
            <a:r>
              <a:rPr lang="en-US" sz="1600" b="1" dirty="0">
                <a:solidFill>
                  <a:schemeClr val="tx1"/>
                </a:solidFill>
                <a:latin typeface="Segoe UI" panose="020B0502040204020203" pitchFamily="34" charset="0"/>
                <a:cs typeface="Segoe UI" panose="020B0502040204020203" pitchFamily="34" charset="0"/>
              </a:rPr>
              <a:t>BE SURE TO CHECK YOUR EMAIL </a:t>
            </a:r>
            <a:r>
              <a:rPr lang="en-US" sz="1600" dirty="0">
                <a:solidFill>
                  <a:schemeClr val="tx1"/>
                </a:solidFill>
                <a:latin typeface="Segoe UI" panose="020B0502040204020203" pitchFamily="34" charset="0"/>
                <a:cs typeface="Segoe UI" panose="020B0502040204020203" pitchFamily="34" charset="0"/>
              </a:rPr>
              <a:t>(and junk mail) for messages from PlanSource regarding your Savings Accounts. This is will have important information and instructions to register your account. Once registered, you can View Plan Details.</a:t>
            </a:r>
          </a:p>
          <a:p>
            <a:pPr marL="600075" lvl="1" indent="-257175" defTabSz="457200">
              <a:spcBef>
                <a:spcPts val="600"/>
              </a:spcBef>
              <a:buSzPct val="100000"/>
              <a:buFont typeface="Arial" panose="020B0604020202020204" pitchFamily="34" charset="0"/>
              <a:buChar char="•"/>
            </a:pPr>
            <a:endParaRPr lang="en-US" sz="1800" dirty="0">
              <a:solidFill>
                <a:schemeClr val="tx1"/>
              </a:solidFill>
              <a:latin typeface="Segoe UI" panose="020B0502040204020203" pitchFamily="34" charset="0"/>
              <a:cs typeface="Segoe UI" panose="020B0502040204020203" pitchFamily="34" charset="0"/>
              <a:sym typeface="Source Sans Pro"/>
            </a:endParaRPr>
          </a:p>
        </p:txBody>
      </p:sp>
      <p:sp>
        <p:nvSpPr>
          <p:cNvPr id="3" name="Title 1">
            <a:extLst>
              <a:ext uri="{FF2B5EF4-FFF2-40B4-BE49-F238E27FC236}">
                <a16:creationId xmlns:a16="http://schemas.microsoft.com/office/drawing/2014/main" id="{BECE8767-5733-05EF-3A70-866B8FE2D2E9}"/>
              </a:ext>
            </a:extLst>
          </p:cNvPr>
          <p:cNvSpPr txBox="1">
            <a:spLocks/>
          </p:cNvSpPr>
          <p:nvPr/>
        </p:nvSpPr>
        <p:spPr>
          <a:xfrm>
            <a:off x="533176" y="219075"/>
            <a:ext cx="8077424" cy="533400"/>
          </a:xfrm>
          <a:prstGeom prst="rect">
            <a:avLst/>
          </a:prstGeom>
        </p:spPr>
        <p:txBody>
          <a:bodyPr vert="horz" lIns="68580" tIns="34290" rIns="68580" bIns="3429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defTabSz="457200">
              <a:spcBef>
                <a:spcPts val="500"/>
              </a:spcBef>
              <a:buSzPct val="100000"/>
            </a:pPr>
            <a:r>
              <a:rPr lang="en-US" sz="3200" dirty="0">
                <a:solidFill>
                  <a:schemeClr val="bg1"/>
                </a:solidFill>
                <a:latin typeface="Segoe UI" panose="020B0502040204020203" pitchFamily="34" charset="0"/>
                <a:ea typeface="Segoe UI" panose="020B0502040204020203" pitchFamily="34" charset="0"/>
                <a:cs typeface="Segoe UI" panose="020B0502040204020203" pitchFamily="34" charset="0"/>
                <a:sym typeface="Source Sans Pro"/>
              </a:rPr>
              <a:t>Open Enrollment</a:t>
            </a:r>
            <a:endParaRPr lang="en-US" sz="3200" b="0" i="0" dirty="0">
              <a:solidFill>
                <a:schemeClr val="bg1"/>
              </a:solidFill>
              <a:latin typeface="Segoe UI" panose="020B0502040204020203" pitchFamily="34" charset="0"/>
              <a:ea typeface="Segoe UI" panose="020B0502040204020203" pitchFamily="34" charset="0"/>
              <a:cs typeface="Segoe UI" panose="020B0502040204020203" pitchFamily="34" charset="0"/>
              <a:sym typeface="Source Sans Pro"/>
            </a:endParaRPr>
          </a:p>
        </p:txBody>
      </p:sp>
    </p:spTree>
    <p:extLst>
      <p:ext uri="{BB962C8B-B14F-4D97-AF65-F5344CB8AC3E}">
        <p14:creationId xmlns:p14="http://schemas.microsoft.com/office/powerpoint/2010/main" val="49209783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FBA750-F595-3A0E-A120-8BB87A854488}"/>
              </a:ext>
            </a:extLst>
          </p:cNvPr>
          <p:cNvSpPr txBox="1"/>
          <p:nvPr/>
        </p:nvSpPr>
        <p:spPr>
          <a:xfrm>
            <a:off x="407362" y="1147220"/>
            <a:ext cx="8063753" cy="3429000"/>
          </a:xfrm>
          <a:prstGeom prst="rect">
            <a:avLst/>
          </a:prstGeom>
        </p:spPr>
        <p:style>
          <a:lnRef idx="0">
            <a:scrgbClr r="0" g="0" b="0"/>
          </a:lnRef>
          <a:fillRef idx="0">
            <a:scrgbClr r="0" g="0" b="0"/>
          </a:fillRef>
          <a:effectRef idx="0">
            <a:scrgbClr r="0" g="0" b="0"/>
          </a:effectRef>
          <a:fontRef idx="none"/>
        </p:style>
        <p:txBody>
          <a:bodyPr vert="horz">
            <a:normAutofit/>
          </a:bodyPr>
          <a:lstStyle/>
          <a:p>
            <a:pPr marL="285750" indent="-285750">
              <a:spcBef>
                <a:spcPts val="600"/>
              </a:spcBef>
              <a:buSzPct val="100000"/>
              <a:buFont typeface="Arial" panose="020B0604020202020204" pitchFamily="34" charset="0"/>
              <a:buChar char="•"/>
            </a:pPr>
            <a:r>
              <a:rPr lang="en-US" sz="2000" dirty="0">
                <a:solidFill>
                  <a:schemeClr val="tx1"/>
                </a:solidFill>
                <a:latin typeface="Segoe UI" panose="020B0502040204020203" pitchFamily="34" charset="0"/>
                <a:cs typeface="Segoe UI" panose="020B0502040204020203" pitchFamily="34" charset="0"/>
                <a:sym typeface="Source Sans Pro"/>
              </a:rPr>
              <a:t>Call center support </a:t>
            </a:r>
            <a:r>
              <a:rPr lang="en-US" sz="2000" dirty="0">
                <a:solidFill>
                  <a:schemeClr val="tx1"/>
                </a:solidFill>
                <a:effectLst/>
                <a:latin typeface="Segoe UI" panose="020B0502040204020203" pitchFamily="34" charset="0"/>
                <a:cs typeface="Segoe UI" panose="020B0502040204020203" pitchFamily="34" charset="0"/>
                <a:sym typeface="Source Sans Pro"/>
              </a:rPr>
              <a:t>844-396-5676</a:t>
            </a:r>
          </a:p>
          <a:p>
            <a:pPr marL="285750" indent="-285750">
              <a:spcBef>
                <a:spcPts val="600"/>
              </a:spcBef>
              <a:buSzPct val="100000"/>
              <a:buFont typeface="Arial" panose="020B0604020202020204" pitchFamily="34" charset="0"/>
              <a:buChar char="•"/>
            </a:pPr>
            <a:endParaRPr lang="en-US" sz="2000" dirty="0">
              <a:solidFill>
                <a:schemeClr val="tx1"/>
              </a:solidFill>
              <a:effectLst/>
              <a:latin typeface="Segoe UI" panose="020B0502040204020203" pitchFamily="34" charset="0"/>
              <a:cs typeface="Segoe UI" panose="020B0502040204020203" pitchFamily="34" charset="0"/>
              <a:sym typeface="Source Sans Pro"/>
            </a:endParaRPr>
          </a:p>
          <a:p>
            <a:pPr marL="285750" indent="-285750">
              <a:spcBef>
                <a:spcPts val="600"/>
              </a:spcBef>
              <a:buSzPct val="100000"/>
              <a:buFont typeface="Arial" panose="020B0604020202020204" pitchFamily="34" charset="0"/>
              <a:buChar char="•"/>
            </a:pPr>
            <a:r>
              <a:rPr lang="en-US" sz="2000" dirty="0">
                <a:solidFill>
                  <a:schemeClr val="tx1"/>
                </a:solidFill>
                <a:latin typeface="Segoe UI" panose="020B0502040204020203" pitchFamily="34" charset="0"/>
                <a:cs typeface="Segoe UI" panose="020B0502040204020203" pitchFamily="34" charset="0"/>
                <a:sym typeface="Source Sans Pro"/>
              </a:rPr>
              <a:t>This is the only time of year you may make benefit election or changes unless you have a qualified life event</a:t>
            </a:r>
          </a:p>
          <a:p>
            <a:pPr marL="285750" indent="-285750">
              <a:spcBef>
                <a:spcPts val="600"/>
              </a:spcBef>
              <a:buSzPct val="100000"/>
              <a:buFont typeface="Arial" panose="020B0604020202020204" pitchFamily="34" charset="0"/>
              <a:buChar char="•"/>
            </a:pPr>
            <a:endParaRPr lang="en-US" sz="2000" dirty="0">
              <a:solidFill>
                <a:schemeClr val="tx1"/>
              </a:solidFill>
              <a:latin typeface="Segoe UI" panose="020B0502040204020203" pitchFamily="34" charset="0"/>
              <a:cs typeface="Segoe UI" panose="020B0502040204020203" pitchFamily="34" charset="0"/>
              <a:sym typeface="Source Sans Pro"/>
            </a:endParaRPr>
          </a:p>
          <a:p>
            <a:pPr marL="285750" lvl="7" indent="-285750">
              <a:spcBef>
                <a:spcPts val="600"/>
              </a:spcBef>
              <a:buSzPct val="100000"/>
              <a:buFont typeface="Arial" panose="020B0604020202020204" pitchFamily="34" charset="0"/>
              <a:buChar char="•"/>
            </a:pPr>
            <a:r>
              <a:rPr lang="en-US" sz="2000" dirty="0">
                <a:solidFill>
                  <a:schemeClr val="tx1"/>
                </a:solidFill>
                <a:latin typeface="Segoe UI" panose="020B0502040204020203" pitchFamily="34" charset="0"/>
                <a:cs typeface="Segoe UI" panose="020B0502040204020203" pitchFamily="34" charset="0"/>
                <a:sym typeface="Source Sans Pro"/>
              </a:rPr>
              <a:t>Must provide proof for any added dependents </a:t>
            </a:r>
          </a:p>
          <a:p>
            <a:pPr marL="285750" lvl="7" indent="-285750">
              <a:spcBef>
                <a:spcPts val="600"/>
              </a:spcBef>
              <a:buSzPct val="100000"/>
              <a:buFont typeface="Arial" panose="020B0604020202020204" pitchFamily="34" charset="0"/>
              <a:buChar char="•"/>
            </a:pPr>
            <a:endParaRPr lang="en-US" sz="2000" dirty="0">
              <a:solidFill>
                <a:schemeClr val="tx1"/>
              </a:solidFill>
              <a:latin typeface="Segoe UI" panose="020B0502040204020203" pitchFamily="34" charset="0"/>
              <a:cs typeface="Segoe UI" panose="020B0502040204020203" pitchFamily="34" charset="0"/>
              <a:sym typeface="Source Sans Pro"/>
            </a:endParaRPr>
          </a:p>
          <a:p>
            <a:pPr marL="285750" lvl="7" indent="-285750">
              <a:spcBef>
                <a:spcPts val="600"/>
              </a:spcBef>
              <a:buSzPct val="100000"/>
              <a:buFont typeface="Arial" panose="020B0604020202020204" pitchFamily="34" charset="0"/>
              <a:buChar char="•"/>
            </a:pPr>
            <a:r>
              <a:rPr lang="en-US" sz="2000" dirty="0">
                <a:solidFill>
                  <a:schemeClr val="tx1"/>
                </a:solidFill>
                <a:latin typeface="Segoe UI" panose="020B0502040204020203" pitchFamily="34" charset="0"/>
                <a:cs typeface="Segoe UI" panose="020B0502040204020203" pitchFamily="34" charset="0"/>
                <a:sym typeface="Source Sans Pro"/>
              </a:rPr>
              <a:t>Review Beneficiary and personal contact information! </a:t>
            </a:r>
          </a:p>
        </p:txBody>
      </p:sp>
      <p:sp>
        <p:nvSpPr>
          <p:cNvPr id="2" name="Title 1">
            <a:extLst>
              <a:ext uri="{FF2B5EF4-FFF2-40B4-BE49-F238E27FC236}">
                <a16:creationId xmlns:a16="http://schemas.microsoft.com/office/drawing/2014/main" id="{0EDCD20E-8657-88D4-CBA5-67A6F4040108}"/>
              </a:ext>
            </a:extLst>
          </p:cNvPr>
          <p:cNvSpPr>
            <a:spLocks noGrp="1"/>
          </p:cNvSpPr>
          <p:nvPr>
            <p:ph type="body" sz="quarter" idx="15"/>
          </p:nvPr>
        </p:nvSpPr>
        <p:spPr>
          <a:xfrm>
            <a:off x="533176" y="219075"/>
            <a:ext cx="8077424" cy="533400"/>
          </a:xfrm>
        </p:spPr>
        <p:txBody>
          <a:bodyPr vert="horz">
            <a:normAutofit/>
          </a:bodyPr>
          <a:lstStyle/>
          <a:p>
            <a:pPr>
              <a:lnSpc>
                <a:spcPct val="90000"/>
              </a:lnSpc>
            </a:pPr>
            <a:r>
              <a:rPr lang="en-US" b="0" i="0" dirty="0">
                <a:latin typeface="Segoe UI" panose="020B0502040204020203" pitchFamily="34" charset="0"/>
                <a:ea typeface="Segoe UI" panose="020B0502040204020203" pitchFamily="34" charset="0"/>
                <a:cs typeface="Segoe UI" panose="020B0502040204020203" pitchFamily="34" charset="0"/>
                <a:sym typeface="Source Sans Pro"/>
              </a:rPr>
              <a:t>Reminders! </a:t>
            </a:r>
          </a:p>
        </p:txBody>
      </p:sp>
    </p:spTree>
    <p:extLst>
      <p:ext uri="{BB962C8B-B14F-4D97-AF65-F5344CB8AC3E}">
        <p14:creationId xmlns:p14="http://schemas.microsoft.com/office/powerpoint/2010/main" val="122802015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71184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5B309C-1870-25F4-F90B-5FE349E61117}"/>
              </a:ext>
            </a:extLst>
          </p:cNvPr>
          <p:cNvSpPr>
            <a:spLocks noGrp="1"/>
          </p:cNvSpPr>
          <p:nvPr>
            <p:ph type="body" sz="quarter" idx="14"/>
          </p:nvPr>
        </p:nvSpPr>
        <p:spPr>
          <a:xfrm>
            <a:off x="-81755" y="1293223"/>
            <a:ext cx="9307285" cy="3123932"/>
          </a:xfrm>
          <a:prstGeom prst="rect">
            <a:avLst/>
          </a:prstGeom>
        </p:spPr>
        <p:txBody>
          <a:bodyPr wrap="square">
            <a:spAutoFit/>
          </a:bodyPr>
          <a:lstStyle/>
          <a:p>
            <a:pPr marR="0" lvl="2">
              <a:spcAft>
                <a:spcPts val="0"/>
              </a:spcAft>
              <a:buFont typeface="Arial" panose="020B0604020202020204" pitchFamily="34" charset="0"/>
              <a:buChar char="•"/>
            </a:pPr>
            <a:r>
              <a:rPr lang="en-US" sz="1500" b="1" u="sng" dirty="0">
                <a:solidFill>
                  <a:srgbClr val="0066FF"/>
                </a:solidFill>
                <a:latin typeface="+mj-lt"/>
              </a:rPr>
              <a:t>Open Enrollment Period: Active from October 28 to November 8, 2024</a:t>
            </a:r>
            <a:r>
              <a:rPr lang="en-US" sz="1500" u="sng" dirty="0">
                <a:solidFill>
                  <a:srgbClr val="0066FF"/>
                </a:solidFill>
                <a:latin typeface="+mj-lt"/>
              </a:rPr>
              <a:t>,</a:t>
            </a:r>
            <a:r>
              <a:rPr lang="en-US" sz="1800" dirty="0">
                <a:solidFill>
                  <a:srgbClr val="0066FF"/>
                </a:solidFill>
                <a:latin typeface="+mj-lt"/>
              </a:rPr>
              <a:t> </a:t>
            </a:r>
            <a:r>
              <a:rPr lang="en-US" sz="1400" dirty="0">
                <a:solidFill>
                  <a:srgbClr val="0066FF"/>
                </a:solidFill>
                <a:latin typeface="+mj-lt"/>
              </a:rPr>
              <a:t>for electing 2025 benefits. </a:t>
            </a:r>
          </a:p>
          <a:p>
            <a:pPr marR="0" lvl="2">
              <a:spcAft>
                <a:spcPts val="0"/>
              </a:spcAft>
              <a:buFont typeface="Arial" panose="020B0604020202020204" pitchFamily="34" charset="0"/>
              <a:buChar char="•"/>
            </a:pPr>
            <a:r>
              <a:rPr lang="en-US" sz="1400" dirty="0">
                <a:latin typeface="+mj-lt"/>
              </a:rPr>
              <a:t>This enrollment period allows you to enroll, decline, change plans, or re-enroll in Medical, Dental, Vision, FSA, HSA, Critical Illness, Accident, Life, and Disability insurances for plan year 2025. This is your opportunity to add and/or remove benefits for your qualifying dependents.  </a:t>
            </a:r>
          </a:p>
          <a:p>
            <a:pPr marR="0" lvl="2">
              <a:spcAft>
                <a:spcPts val="0"/>
              </a:spcAft>
              <a:buFont typeface="Arial" panose="020B0604020202020204" pitchFamily="34" charset="0"/>
              <a:buChar char="•"/>
            </a:pPr>
            <a:r>
              <a:rPr lang="en-US" sz="1400" b="1" u="sng" dirty="0">
                <a:solidFill>
                  <a:srgbClr val="FF0000"/>
                </a:solidFill>
                <a:latin typeface="+mj-lt"/>
              </a:rPr>
              <a:t>Mandatory Participation</a:t>
            </a:r>
            <a:r>
              <a:rPr lang="en-US" sz="1400" u="sng" dirty="0">
                <a:solidFill>
                  <a:srgbClr val="FF0000"/>
                </a:solidFill>
                <a:latin typeface="+mj-lt"/>
              </a:rPr>
              <a:t>: </a:t>
            </a:r>
            <a:r>
              <a:rPr lang="en-US" sz="1400" dirty="0">
                <a:latin typeface="+mj-lt"/>
              </a:rPr>
              <a:t>All benefit-eligible employees must enroll in or decline coverage via the PlanSource Enrollment Portal.</a:t>
            </a:r>
          </a:p>
          <a:p>
            <a:pPr marR="0" lvl="2">
              <a:spcAft>
                <a:spcPts val="0"/>
              </a:spcAft>
              <a:buFont typeface="Arial" panose="020B0604020202020204" pitchFamily="34" charset="0"/>
              <a:buChar char="•"/>
            </a:pPr>
            <a:r>
              <a:rPr lang="en-US" sz="1400" b="1" u="sng" dirty="0">
                <a:latin typeface="+mj-lt"/>
              </a:rPr>
              <a:t>Active Enrollment Requirement: </a:t>
            </a:r>
            <a:r>
              <a:rPr lang="en-US" sz="1400" b="1" dirty="0">
                <a:solidFill>
                  <a:srgbClr val="FF0000"/>
                </a:solidFill>
                <a:latin typeface="+mj-lt"/>
              </a:rPr>
              <a:t>Coverage will not carry over automatically</a:t>
            </a:r>
            <a:r>
              <a:rPr lang="en-US" sz="1400" dirty="0">
                <a:latin typeface="+mj-lt"/>
              </a:rPr>
              <a:t>; Active enrollment is required for 2025 benefits continuation. While current coverages are saved in the PlanSource system to simplify the process, they will not be active in 2025 unless you complete the enrollment process by completing “Check-out”  </a:t>
            </a:r>
          </a:p>
          <a:p>
            <a:pPr marL="0" indent="0">
              <a:defRPr/>
            </a:pPr>
            <a:endParaRPr lang="en-US" sz="1400" dirty="0">
              <a:latin typeface="+mj-lt"/>
            </a:endParaRPr>
          </a:p>
          <a:p>
            <a:pPr marL="0" indent="0">
              <a:defRPr/>
            </a:pPr>
            <a:r>
              <a:rPr lang="en-US" sz="1400" dirty="0">
                <a:latin typeface="+mj-lt"/>
              </a:rPr>
              <a:t>The call center will be open for help with this open enrollment</a:t>
            </a:r>
          </a:p>
        </p:txBody>
      </p:sp>
      <p:sp>
        <p:nvSpPr>
          <p:cNvPr id="3" name="Text Placeholder 2">
            <a:extLst>
              <a:ext uri="{FF2B5EF4-FFF2-40B4-BE49-F238E27FC236}">
                <a16:creationId xmlns:a16="http://schemas.microsoft.com/office/drawing/2014/main" id="{E0B4C0A9-96D3-4EAE-2603-B6FD3832755B}"/>
              </a:ext>
            </a:extLst>
          </p:cNvPr>
          <p:cNvSpPr>
            <a:spLocks noGrp="1"/>
          </p:cNvSpPr>
          <p:nvPr>
            <p:ph type="body" sz="quarter" idx="15"/>
          </p:nvPr>
        </p:nvSpPr>
        <p:spPr/>
        <p:txBody>
          <a:bodyPr/>
          <a:lstStyle/>
          <a:p>
            <a:r>
              <a:rPr lang="en-US" dirty="0">
                <a:latin typeface="+mj-lt"/>
              </a:rPr>
              <a:t>01/01 Enrollment: Action Needed</a:t>
            </a:r>
          </a:p>
        </p:txBody>
      </p:sp>
    </p:spTree>
    <p:extLst>
      <p:ext uri="{BB962C8B-B14F-4D97-AF65-F5344CB8AC3E}">
        <p14:creationId xmlns:p14="http://schemas.microsoft.com/office/powerpoint/2010/main" val="277521397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2C746D1-7F52-B8D6-FA56-962592D01C8C}"/>
              </a:ext>
            </a:extLst>
          </p:cNvPr>
          <p:cNvSpPr>
            <a:spLocks noGrp="1"/>
          </p:cNvSpPr>
          <p:nvPr>
            <p:ph type="body" sz="quarter" idx="10"/>
          </p:nvPr>
        </p:nvSpPr>
        <p:spPr/>
        <p:txBody>
          <a:bodyPr/>
          <a:lstStyle/>
          <a:p>
            <a:r>
              <a:rPr lang="en-US" dirty="0">
                <a:solidFill>
                  <a:schemeClr val="bg1"/>
                </a:solidFill>
              </a:rPr>
              <a:t>BCBS</a:t>
            </a:r>
          </a:p>
        </p:txBody>
      </p:sp>
      <p:sp>
        <p:nvSpPr>
          <p:cNvPr id="5" name="Text Placeholder 4">
            <a:extLst>
              <a:ext uri="{FF2B5EF4-FFF2-40B4-BE49-F238E27FC236}">
                <a16:creationId xmlns:a16="http://schemas.microsoft.com/office/drawing/2014/main" id="{1D4A9C46-FDDF-D763-EFE3-59213A4E8F91}"/>
              </a:ext>
            </a:extLst>
          </p:cNvPr>
          <p:cNvSpPr>
            <a:spLocks noGrp="1"/>
          </p:cNvSpPr>
          <p:nvPr>
            <p:ph type="body" sz="quarter" idx="11"/>
          </p:nvPr>
        </p:nvSpPr>
        <p:spPr/>
        <p:txBody>
          <a:bodyPr/>
          <a:lstStyle/>
          <a:p>
            <a:r>
              <a:rPr lang="en-US" dirty="0"/>
              <a:t>Medical Plan Highlights</a:t>
            </a:r>
          </a:p>
        </p:txBody>
      </p:sp>
    </p:spTree>
    <p:extLst>
      <p:ext uri="{BB962C8B-B14F-4D97-AF65-F5344CB8AC3E}">
        <p14:creationId xmlns:p14="http://schemas.microsoft.com/office/powerpoint/2010/main" val="15930349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A91BFE3-C1E7-51A1-E9EF-9A28B355E779}"/>
              </a:ext>
            </a:extLst>
          </p:cNvPr>
          <p:cNvSpPr txBox="1">
            <a:spLocks/>
          </p:cNvSpPr>
          <p:nvPr/>
        </p:nvSpPr>
        <p:spPr>
          <a:xfrm>
            <a:off x="533176" y="219075"/>
            <a:ext cx="8077424" cy="533400"/>
          </a:xfrm>
          <a:prstGeom prst="rect">
            <a:avLst/>
          </a:prstGeom>
        </p:spPr>
        <p:txBody>
          <a:bodyPr vert="horz" lIns="68580" tIns="34290" rIns="68580" bIns="3429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defTabSz="457200">
              <a:spcBef>
                <a:spcPts val="500"/>
              </a:spcBef>
              <a:buSzPct val="100000"/>
            </a:pPr>
            <a:r>
              <a:rPr lang="en-US" sz="3200" b="0" i="0" dirty="0">
                <a:solidFill>
                  <a:schemeClr val="bg1"/>
                </a:solidFill>
                <a:latin typeface="Segoe UI" panose="020B0502040204020203" pitchFamily="34" charset="0"/>
                <a:ea typeface="Segoe UI" panose="020B0502040204020203" pitchFamily="34" charset="0"/>
                <a:cs typeface="Segoe UI" panose="020B0502040204020203" pitchFamily="34" charset="0"/>
                <a:sym typeface="Source Sans Pro"/>
              </a:rPr>
              <a:t>Medical Plan Details </a:t>
            </a:r>
          </a:p>
        </p:txBody>
      </p:sp>
      <p:graphicFrame>
        <p:nvGraphicFramePr>
          <p:cNvPr id="10" name="Text Placeholder 2">
            <a:extLst>
              <a:ext uri="{FF2B5EF4-FFF2-40B4-BE49-F238E27FC236}">
                <a16:creationId xmlns:a16="http://schemas.microsoft.com/office/drawing/2014/main" id="{4B7FC1C8-C34E-EBB9-92AF-D034BFB14760}"/>
              </a:ext>
            </a:extLst>
          </p:cNvPr>
          <p:cNvGraphicFramePr/>
          <p:nvPr>
            <p:extLst>
              <p:ext uri="{D42A27DB-BD31-4B8C-83A1-F6EECF244321}">
                <p14:modId xmlns:p14="http://schemas.microsoft.com/office/powerpoint/2010/main" val="1474922064"/>
              </p:ext>
            </p:extLst>
          </p:nvPr>
        </p:nvGraphicFramePr>
        <p:xfrm>
          <a:off x="546846" y="1200150"/>
          <a:ext cx="8050308" cy="3398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900040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6B6B18C-5420-B52E-3DC8-B6C017BF1CF2}"/>
              </a:ext>
            </a:extLst>
          </p:cNvPr>
          <p:cNvSpPr>
            <a:spLocks noGrp="1"/>
          </p:cNvSpPr>
          <p:nvPr>
            <p:ph type="body" sz="quarter" idx="15"/>
          </p:nvPr>
        </p:nvSpPr>
        <p:spPr/>
        <p:txBody>
          <a:bodyPr/>
          <a:lstStyle/>
          <a:p>
            <a:r>
              <a:rPr lang="en-US" dirty="0"/>
              <a:t>Medical Benefit Highlights </a:t>
            </a:r>
          </a:p>
        </p:txBody>
      </p:sp>
      <p:graphicFrame>
        <p:nvGraphicFramePr>
          <p:cNvPr id="3" name="Table 2"/>
          <p:cNvGraphicFramePr>
            <a:graphicFrameLocks noGrp="1"/>
          </p:cNvGraphicFramePr>
          <p:nvPr>
            <p:extLst>
              <p:ext uri="{D42A27DB-BD31-4B8C-83A1-F6EECF244321}">
                <p14:modId xmlns:p14="http://schemas.microsoft.com/office/powerpoint/2010/main" val="2164451791"/>
              </p:ext>
            </p:extLst>
          </p:nvPr>
        </p:nvGraphicFramePr>
        <p:xfrm>
          <a:off x="79898" y="1011607"/>
          <a:ext cx="8983980" cy="4096719"/>
        </p:xfrm>
        <a:graphic>
          <a:graphicData uri="http://schemas.openxmlformats.org/drawingml/2006/table">
            <a:tbl>
              <a:tblPr firstRow="1" bandRow="1">
                <a:tableStyleId>{00A15C55-8517-42AA-B614-E9B94910E393}</a:tableStyleId>
              </a:tblPr>
              <a:tblGrid>
                <a:gridCol w="3646282">
                  <a:extLst>
                    <a:ext uri="{9D8B030D-6E8A-4147-A177-3AD203B41FA5}">
                      <a16:colId xmlns:a16="http://schemas.microsoft.com/office/drawing/2014/main" val="20000"/>
                    </a:ext>
                  </a:extLst>
                </a:gridCol>
                <a:gridCol w="2087396">
                  <a:extLst>
                    <a:ext uri="{9D8B030D-6E8A-4147-A177-3AD203B41FA5}">
                      <a16:colId xmlns:a16="http://schemas.microsoft.com/office/drawing/2014/main" val="1614593591"/>
                    </a:ext>
                  </a:extLst>
                </a:gridCol>
                <a:gridCol w="1625151">
                  <a:extLst>
                    <a:ext uri="{9D8B030D-6E8A-4147-A177-3AD203B41FA5}">
                      <a16:colId xmlns:a16="http://schemas.microsoft.com/office/drawing/2014/main" val="1753435974"/>
                    </a:ext>
                  </a:extLst>
                </a:gridCol>
                <a:gridCol w="1625151">
                  <a:extLst>
                    <a:ext uri="{9D8B030D-6E8A-4147-A177-3AD203B41FA5}">
                      <a16:colId xmlns:a16="http://schemas.microsoft.com/office/drawing/2014/main" val="20001"/>
                    </a:ext>
                  </a:extLst>
                </a:gridCol>
              </a:tblGrid>
              <a:tr h="155141">
                <a:tc>
                  <a:txBody>
                    <a:bodyPr/>
                    <a:lstStyle/>
                    <a:p>
                      <a:r>
                        <a:rPr lang="en-US" sz="1400" dirty="0">
                          <a:latin typeface="+mj-lt"/>
                        </a:rPr>
                        <a:t>Medical Plan</a:t>
                      </a:r>
                    </a:p>
                  </a:txBody>
                  <a:tcPr marL="0" marR="0" marT="0" marB="0"/>
                </a:tc>
                <a:tc>
                  <a:txBody>
                    <a:bodyPr/>
                    <a:lstStyle/>
                    <a:p>
                      <a:pPr algn="ctr"/>
                      <a:r>
                        <a:rPr lang="en-US" sz="1400" dirty="0">
                          <a:latin typeface="+mj-lt"/>
                        </a:rPr>
                        <a:t>PPO Plan In Network </a:t>
                      </a:r>
                    </a:p>
                  </a:txBody>
                  <a:tcPr marL="0" marR="0" marT="0" marB="0"/>
                </a:tc>
                <a:tc>
                  <a:txBody>
                    <a:bodyPr/>
                    <a:lstStyle/>
                    <a:p>
                      <a:pPr algn="ctr"/>
                      <a:r>
                        <a:rPr lang="en-US" sz="1400" dirty="0">
                          <a:latin typeface="+mj-lt"/>
                        </a:rPr>
                        <a:t>HMO Plan</a:t>
                      </a:r>
                    </a:p>
                  </a:txBody>
                  <a:tcPr marL="0" marR="0" marT="0" marB="0"/>
                </a:tc>
                <a:tc>
                  <a:txBody>
                    <a:bodyPr/>
                    <a:lstStyle/>
                    <a:p>
                      <a:pPr algn="ctr"/>
                      <a:r>
                        <a:rPr lang="en-US" sz="1400" dirty="0">
                          <a:latin typeface="+mj-lt"/>
                        </a:rPr>
                        <a:t>HDHP</a:t>
                      </a:r>
                    </a:p>
                  </a:txBody>
                  <a:tcPr marL="0" marR="0" marT="0" marB="0"/>
                </a:tc>
                <a:extLst>
                  <a:ext uri="{0D108BD9-81ED-4DB2-BD59-A6C34878D82A}">
                    <a16:rowId xmlns:a16="http://schemas.microsoft.com/office/drawing/2014/main" val="10000"/>
                  </a:ext>
                </a:extLst>
              </a:tr>
              <a:tr h="155141">
                <a:tc>
                  <a:txBody>
                    <a:bodyPr/>
                    <a:lstStyle/>
                    <a:p>
                      <a:r>
                        <a:rPr lang="en-US" sz="1400" u="sng" dirty="0">
                          <a:latin typeface="+mj-lt"/>
                        </a:rPr>
                        <a:t>*Plan Year Deductible</a:t>
                      </a:r>
                      <a:endParaRPr lang="en-US" sz="1400" dirty="0">
                        <a:latin typeface="+mj-lt"/>
                      </a:endParaRPr>
                    </a:p>
                  </a:txBody>
                  <a:tcPr marL="0" marR="0" marT="0" marB="0">
                    <a:solidFill>
                      <a:schemeClr val="bg1">
                        <a:lumMod val="85000"/>
                      </a:schemeClr>
                    </a:solidFill>
                  </a:tcPr>
                </a:tc>
                <a:tc>
                  <a:txBody>
                    <a:bodyPr/>
                    <a:lstStyle/>
                    <a:p>
                      <a:pPr algn="ctr"/>
                      <a:endParaRPr lang="en-US" sz="1400" dirty="0">
                        <a:latin typeface="+mj-lt"/>
                      </a:endParaRPr>
                    </a:p>
                  </a:txBody>
                  <a:tcPr marL="0" marR="0" marT="0" marB="0">
                    <a:solidFill>
                      <a:schemeClr val="bg1">
                        <a:lumMod val="85000"/>
                      </a:schemeClr>
                    </a:solidFill>
                  </a:tcPr>
                </a:tc>
                <a:tc>
                  <a:txBody>
                    <a:bodyPr/>
                    <a:lstStyle/>
                    <a:p>
                      <a:pPr algn="ctr"/>
                      <a:endParaRPr lang="en-US" sz="1400" dirty="0">
                        <a:latin typeface="+mj-lt"/>
                      </a:endParaRPr>
                    </a:p>
                  </a:txBody>
                  <a:tcPr marL="0" marR="0" marT="0" marB="0">
                    <a:solidFill>
                      <a:schemeClr val="bg1">
                        <a:lumMod val="85000"/>
                      </a:schemeClr>
                    </a:solidFill>
                  </a:tcPr>
                </a:tc>
                <a:tc>
                  <a:txBody>
                    <a:bodyPr/>
                    <a:lstStyle/>
                    <a:p>
                      <a:pPr algn="ctr"/>
                      <a:endParaRPr lang="en-US" sz="1400" dirty="0">
                        <a:latin typeface="+mj-lt"/>
                      </a:endParaRPr>
                    </a:p>
                  </a:txBody>
                  <a:tcPr marL="0" marR="0" marT="0" marB="0">
                    <a:solidFill>
                      <a:schemeClr val="bg1">
                        <a:lumMod val="85000"/>
                      </a:schemeClr>
                    </a:solidFill>
                  </a:tcPr>
                </a:tc>
                <a:extLst>
                  <a:ext uri="{0D108BD9-81ED-4DB2-BD59-A6C34878D82A}">
                    <a16:rowId xmlns:a16="http://schemas.microsoft.com/office/drawing/2014/main" val="10001"/>
                  </a:ext>
                </a:extLst>
              </a:tr>
              <a:tr h="155141">
                <a:tc>
                  <a:txBody>
                    <a:bodyPr/>
                    <a:lstStyle/>
                    <a:p>
                      <a:pPr lvl="1"/>
                      <a:r>
                        <a:rPr lang="en-US" sz="1400" dirty="0">
                          <a:latin typeface="+mj-lt"/>
                        </a:rPr>
                        <a:t>Individual</a:t>
                      </a:r>
                    </a:p>
                  </a:txBody>
                  <a:tcPr marL="0" marR="0" marT="0" marB="0"/>
                </a:tc>
                <a:tc>
                  <a:txBody>
                    <a:bodyPr/>
                    <a:lstStyle/>
                    <a:p>
                      <a:pPr algn="ctr"/>
                      <a:r>
                        <a:rPr lang="en-US" sz="1400" b="0" dirty="0">
                          <a:latin typeface="+mj-lt"/>
                        </a:rPr>
                        <a:t>$1,000</a:t>
                      </a:r>
                    </a:p>
                  </a:txBody>
                  <a:tcPr marL="0" marR="0" marT="0" marB="0"/>
                </a:tc>
                <a:tc>
                  <a:txBody>
                    <a:bodyPr/>
                    <a:lstStyle/>
                    <a:p>
                      <a:pPr algn="ctr"/>
                      <a:r>
                        <a:rPr lang="en-US" sz="1400" b="0" dirty="0">
                          <a:latin typeface="+mj-lt"/>
                        </a:rPr>
                        <a:t>$1,000</a:t>
                      </a:r>
                    </a:p>
                  </a:txBody>
                  <a:tcPr marL="0" marR="0" marT="0" marB="0"/>
                </a:tc>
                <a:tc>
                  <a:txBody>
                    <a:bodyPr/>
                    <a:lstStyle/>
                    <a:p>
                      <a:pPr algn="ctr"/>
                      <a:r>
                        <a:rPr lang="en-US" sz="1400" b="0" dirty="0">
                          <a:latin typeface="+mj-lt"/>
                        </a:rPr>
                        <a:t>$4,000</a:t>
                      </a:r>
                    </a:p>
                  </a:txBody>
                  <a:tcPr marL="0" marR="0" marT="0" marB="0"/>
                </a:tc>
                <a:extLst>
                  <a:ext uri="{0D108BD9-81ED-4DB2-BD59-A6C34878D82A}">
                    <a16:rowId xmlns:a16="http://schemas.microsoft.com/office/drawing/2014/main" val="10002"/>
                  </a:ext>
                </a:extLst>
              </a:tr>
              <a:tr h="155141">
                <a:tc>
                  <a:txBody>
                    <a:bodyPr/>
                    <a:lstStyle/>
                    <a:p>
                      <a:pPr lvl="1"/>
                      <a:r>
                        <a:rPr lang="en-US" sz="1400" dirty="0">
                          <a:latin typeface="+mj-lt"/>
                        </a:rPr>
                        <a:t>Family</a:t>
                      </a:r>
                    </a:p>
                  </a:txBody>
                  <a:tcPr marL="0" marR="0" marT="0" marB="0"/>
                </a:tc>
                <a:tc>
                  <a:txBody>
                    <a:bodyPr/>
                    <a:lstStyle/>
                    <a:p>
                      <a:pPr algn="ctr"/>
                      <a:r>
                        <a:rPr lang="en-US" sz="1400" b="0" dirty="0">
                          <a:latin typeface="+mj-lt"/>
                        </a:rPr>
                        <a:t>$2,000</a:t>
                      </a:r>
                    </a:p>
                  </a:txBody>
                  <a:tcPr marL="0" marR="0" marT="0" marB="0"/>
                </a:tc>
                <a:tc>
                  <a:txBody>
                    <a:bodyPr/>
                    <a:lstStyle/>
                    <a:p>
                      <a:pPr algn="ctr"/>
                      <a:r>
                        <a:rPr lang="en-US" sz="1400" b="0" dirty="0">
                          <a:latin typeface="+mj-lt"/>
                        </a:rPr>
                        <a:t>$2,000</a:t>
                      </a:r>
                    </a:p>
                  </a:txBody>
                  <a:tcPr marL="0" marR="0" marT="0" marB="0"/>
                </a:tc>
                <a:tc>
                  <a:txBody>
                    <a:bodyPr/>
                    <a:lstStyle/>
                    <a:p>
                      <a:pPr algn="ctr"/>
                      <a:r>
                        <a:rPr lang="en-US" sz="1400" b="0" dirty="0">
                          <a:latin typeface="+mj-lt"/>
                        </a:rPr>
                        <a:t>$8,000</a:t>
                      </a:r>
                    </a:p>
                  </a:txBody>
                  <a:tcPr marL="0" marR="0" marT="0" marB="0"/>
                </a:tc>
                <a:extLst>
                  <a:ext uri="{0D108BD9-81ED-4DB2-BD59-A6C34878D82A}">
                    <a16:rowId xmlns:a16="http://schemas.microsoft.com/office/drawing/2014/main" val="10003"/>
                  </a:ext>
                </a:extLst>
              </a:tr>
              <a:tr h="234799">
                <a:tc>
                  <a:txBody>
                    <a:bodyPr/>
                    <a:lstStyle/>
                    <a:p>
                      <a:r>
                        <a:rPr lang="en-US" sz="1400" dirty="0">
                          <a:latin typeface="+mj-lt"/>
                        </a:rPr>
                        <a:t>Coinsurance: Plan Pays / You Pay</a:t>
                      </a:r>
                    </a:p>
                  </a:txBody>
                  <a:tcPr marL="0" marR="0" marT="0" marB="0"/>
                </a:tc>
                <a:tc>
                  <a:txBody>
                    <a:bodyPr/>
                    <a:lstStyle/>
                    <a:p>
                      <a:pPr algn="ctr"/>
                      <a:r>
                        <a:rPr lang="en-US" sz="1400" b="0" dirty="0">
                          <a:latin typeface="+mj-lt"/>
                        </a:rPr>
                        <a:t>80% / 20%</a:t>
                      </a:r>
                    </a:p>
                  </a:txBody>
                  <a:tcPr marL="0" marR="0" marT="0" marB="0"/>
                </a:tc>
                <a:tc>
                  <a:txBody>
                    <a:bodyPr/>
                    <a:lstStyle/>
                    <a:p>
                      <a:pPr algn="ctr"/>
                      <a:r>
                        <a:rPr lang="en-US" sz="1400" b="0" dirty="0">
                          <a:latin typeface="+mj-lt"/>
                        </a:rPr>
                        <a:t>80% / 20%</a:t>
                      </a:r>
                    </a:p>
                  </a:txBody>
                  <a:tcPr marL="0" marR="0" marT="0" marB="0"/>
                </a:tc>
                <a:tc>
                  <a:txBody>
                    <a:bodyPr/>
                    <a:lstStyle/>
                    <a:p>
                      <a:pPr algn="ctr"/>
                      <a:r>
                        <a:rPr lang="en-US" sz="1400" b="0">
                          <a:latin typeface="+mj-lt"/>
                        </a:rPr>
                        <a:t>100%</a:t>
                      </a:r>
                      <a:endParaRPr lang="en-US" sz="1400" b="0" dirty="0">
                        <a:latin typeface="+mj-lt"/>
                      </a:endParaRPr>
                    </a:p>
                  </a:txBody>
                  <a:tcPr marL="0" marR="0" marT="0" marB="0"/>
                </a:tc>
                <a:extLst>
                  <a:ext uri="{0D108BD9-81ED-4DB2-BD59-A6C34878D82A}">
                    <a16:rowId xmlns:a16="http://schemas.microsoft.com/office/drawing/2014/main" val="10005"/>
                  </a:ext>
                </a:extLst>
              </a:tr>
              <a:tr h="352198">
                <a:tc>
                  <a:txBody>
                    <a:bodyPr/>
                    <a:lstStyle/>
                    <a:p>
                      <a:r>
                        <a:rPr lang="en-US" sz="1400" u="sng" dirty="0">
                          <a:latin typeface="+mj-lt"/>
                        </a:rPr>
                        <a:t>Out of Pocket Maximum:</a:t>
                      </a:r>
                      <a:r>
                        <a:rPr lang="en-US" sz="1400" u="none" dirty="0">
                          <a:latin typeface="+mj-lt"/>
                        </a:rPr>
                        <a:t> (</a:t>
                      </a:r>
                      <a:r>
                        <a:rPr lang="en-US" sz="1400" dirty="0">
                          <a:latin typeface="+mj-lt"/>
                        </a:rPr>
                        <a:t>Deductibles</a:t>
                      </a:r>
                      <a:r>
                        <a:rPr lang="en-US" sz="1400" baseline="0" dirty="0">
                          <a:latin typeface="+mj-lt"/>
                        </a:rPr>
                        <a:t> and Copayments apply)</a:t>
                      </a:r>
                      <a:endParaRPr lang="en-US" sz="1400" u="sng" dirty="0">
                        <a:latin typeface="+mj-lt"/>
                      </a:endParaRPr>
                    </a:p>
                  </a:txBody>
                  <a:tcPr marL="0" marR="0" marT="0" marB="0">
                    <a:solidFill>
                      <a:schemeClr val="bg1">
                        <a:lumMod val="85000"/>
                      </a:schemeClr>
                    </a:solidFill>
                  </a:tcPr>
                </a:tc>
                <a:tc>
                  <a:txBody>
                    <a:bodyPr/>
                    <a:lstStyle/>
                    <a:p>
                      <a:pPr algn="ctr"/>
                      <a:endParaRPr lang="en-US" sz="1400" b="0" dirty="0">
                        <a:latin typeface="+mj-lt"/>
                      </a:endParaRPr>
                    </a:p>
                  </a:txBody>
                  <a:tcPr marL="0" marR="0" marT="0" marB="0">
                    <a:solidFill>
                      <a:schemeClr val="bg1">
                        <a:lumMod val="85000"/>
                      </a:schemeClr>
                    </a:solidFill>
                  </a:tcPr>
                </a:tc>
                <a:tc>
                  <a:txBody>
                    <a:bodyPr/>
                    <a:lstStyle/>
                    <a:p>
                      <a:pPr algn="ctr"/>
                      <a:endParaRPr lang="en-US" sz="1400" b="0" dirty="0">
                        <a:latin typeface="+mj-lt"/>
                      </a:endParaRPr>
                    </a:p>
                  </a:txBody>
                  <a:tcPr marL="0" marR="0" marT="0" marB="0">
                    <a:solidFill>
                      <a:schemeClr val="bg1">
                        <a:lumMod val="85000"/>
                      </a:schemeClr>
                    </a:solidFill>
                  </a:tcPr>
                </a:tc>
                <a:tc>
                  <a:txBody>
                    <a:bodyPr/>
                    <a:lstStyle/>
                    <a:p>
                      <a:pPr algn="ctr"/>
                      <a:endParaRPr lang="en-US" sz="1400" b="0" dirty="0">
                        <a:latin typeface="+mj-lt"/>
                      </a:endParaRPr>
                    </a:p>
                  </a:txBody>
                  <a:tcPr marL="0" marR="0" marT="0" marB="0">
                    <a:solidFill>
                      <a:schemeClr val="bg1">
                        <a:lumMod val="85000"/>
                      </a:schemeClr>
                    </a:solidFill>
                  </a:tcPr>
                </a:tc>
                <a:extLst>
                  <a:ext uri="{0D108BD9-81ED-4DB2-BD59-A6C34878D82A}">
                    <a16:rowId xmlns:a16="http://schemas.microsoft.com/office/drawing/2014/main" val="10006"/>
                  </a:ext>
                </a:extLst>
              </a:tr>
              <a:tr h="155141">
                <a:tc>
                  <a:txBody>
                    <a:bodyPr/>
                    <a:lstStyle/>
                    <a:p>
                      <a:pPr lvl="1"/>
                      <a:r>
                        <a:rPr lang="en-US" sz="1400">
                          <a:latin typeface="+mj-lt"/>
                        </a:rPr>
                        <a:t>Individual</a:t>
                      </a:r>
                    </a:p>
                  </a:txBody>
                  <a:tcPr marL="0" marR="0" marT="0" marB="0"/>
                </a:tc>
                <a:tc>
                  <a:txBody>
                    <a:bodyPr/>
                    <a:lstStyle/>
                    <a:p>
                      <a:pPr algn="ctr"/>
                      <a:r>
                        <a:rPr lang="en-US" sz="1400" b="0" dirty="0">
                          <a:latin typeface="+mj-lt"/>
                        </a:rPr>
                        <a:t>$4,000</a:t>
                      </a:r>
                    </a:p>
                  </a:txBody>
                  <a:tcPr marL="0" marR="0" marT="0" marB="0"/>
                </a:tc>
                <a:tc>
                  <a:txBody>
                    <a:bodyPr/>
                    <a:lstStyle/>
                    <a:p>
                      <a:pPr algn="ctr"/>
                      <a:r>
                        <a:rPr lang="en-US" sz="1400" b="0" dirty="0">
                          <a:latin typeface="+mj-lt"/>
                        </a:rPr>
                        <a:t>$4,000</a:t>
                      </a:r>
                    </a:p>
                  </a:txBody>
                  <a:tcPr marL="0" marR="0" marT="0" marB="0"/>
                </a:tc>
                <a:tc>
                  <a:txBody>
                    <a:bodyPr/>
                    <a:lstStyle/>
                    <a:p>
                      <a:pPr algn="ctr"/>
                      <a:r>
                        <a:rPr lang="en-US" sz="1400" b="0" dirty="0">
                          <a:latin typeface="+mj-lt"/>
                        </a:rPr>
                        <a:t>$4,000</a:t>
                      </a:r>
                    </a:p>
                  </a:txBody>
                  <a:tcPr marL="0" marR="0" marT="0" marB="0"/>
                </a:tc>
                <a:extLst>
                  <a:ext uri="{0D108BD9-81ED-4DB2-BD59-A6C34878D82A}">
                    <a16:rowId xmlns:a16="http://schemas.microsoft.com/office/drawing/2014/main" val="10007"/>
                  </a:ext>
                </a:extLst>
              </a:tr>
              <a:tr h="155141">
                <a:tc>
                  <a:txBody>
                    <a:bodyPr/>
                    <a:lstStyle/>
                    <a:p>
                      <a:pPr lvl="1"/>
                      <a:r>
                        <a:rPr lang="en-US" sz="1400">
                          <a:latin typeface="+mj-lt"/>
                        </a:rPr>
                        <a:t>Family</a:t>
                      </a:r>
                    </a:p>
                  </a:txBody>
                  <a:tcPr marL="0" marR="0" marT="0" marB="0"/>
                </a:tc>
                <a:tc>
                  <a:txBody>
                    <a:bodyPr/>
                    <a:lstStyle/>
                    <a:p>
                      <a:pPr algn="ctr"/>
                      <a:r>
                        <a:rPr lang="en-US" sz="1400" b="0" dirty="0">
                          <a:latin typeface="+mj-lt"/>
                        </a:rPr>
                        <a:t>$8,000</a:t>
                      </a:r>
                    </a:p>
                  </a:txBody>
                  <a:tcPr marL="0" marR="0" marT="0" marB="0"/>
                </a:tc>
                <a:tc>
                  <a:txBody>
                    <a:bodyPr/>
                    <a:lstStyle/>
                    <a:p>
                      <a:pPr algn="ctr"/>
                      <a:r>
                        <a:rPr lang="en-US" sz="1400" b="0" dirty="0">
                          <a:latin typeface="+mj-lt"/>
                        </a:rPr>
                        <a:t>$8,000</a:t>
                      </a:r>
                    </a:p>
                  </a:txBody>
                  <a:tcPr marL="0" marR="0" marT="0" marB="0"/>
                </a:tc>
                <a:tc>
                  <a:txBody>
                    <a:bodyPr/>
                    <a:lstStyle/>
                    <a:p>
                      <a:pPr algn="ctr"/>
                      <a:r>
                        <a:rPr lang="en-US" sz="1400" b="0" dirty="0">
                          <a:latin typeface="+mj-lt"/>
                        </a:rPr>
                        <a:t>$8,000</a:t>
                      </a:r>
                    </a:p>
                  </a:txBody>
                  <a:tcPr marL="0" marR="0" marT="0" marB="0"/>
                </a:tc>
                <a:extLst>
                  <a:ext uri="{0D108BD9-81ED-4DB2-BD59-A6C34878D82A}">
                    <a16:rowId xmlns:a16="http://schemas.microsoft.com/office/drawing/2014/main" val="10008"/>
                  </a:ext>
                </a:extLst>
              </a:tr>
              <a:tr h="155141">
                <a:tc>
                  <a:txBody>
                    <a:bodyPr/>
                    <a:lstStyle/>
                    <a:p>
                      <a:r>
                        <a:rPr lang="en-US" sz="1400" u="sng" dirty="0">
                          <a:latin typeface="+mj-lt"/>
                        </a:rPr>
                        <a:t>Medical</a:t>
                      </a:r>
                      <a:r>
                        <a:rPr lang="en-US" sz="1400" u="sng" baseline="0" dirty="0">
                          <a:latin typeface="+mj-lt"/>
                        </a:rPr>
                        <a:t> Services</a:t>
                      </a:r>
                      <a:endParaRPr lang="en-US" sz="1400" i="0" u="sng" dirty="0">
                        <a:latin typeface="+mj-lt"/>
                      </a:endParaRPr>
                    </a:p>
                  </a:txBody>
                  <a:tcPr marL="0" marR="0" marT="0" marB="0">
                    <a:solidFill>
                      <a:schemeClr val="bg1">
                        <a:lumMod val="85000"/>
                      </a:schemeClr>
                    </a:solidFill>
                  </a:tcPr>
                </a:tc>
                <a:tc>
                  <a:txBody>
                    <a:bodyPr/>
                    <a:lstStyle/>
                    <a:p>
                      <a:pPr algn="ctr"/>
                      <a:endParaRPr lang="en-US" sz="1400" b="0" dirty="0">
                        <a:latin typeface="+mj-lt"/>
                      </a:endParaRPr>
                    </a:p>
                  </a:txBody>
                  <a:tcPr marL="0" marR="0" marT="0" marB="0">
                    <a:solidFill>
                      <a:schemeClr val="bg1">
                        <a:lumMod val="85000"/>
                      </a:schemeClr>
                    </a:solidFill>
                  </a:tcPr>
                </a:tc>
                <a:tc>
                  <a:txBody>
                    <a:bodyPr/>
                    <a:lstStyle/>
                    <a:p>
                      <a:pPr algn="ctr"/>
                      <a:endParaRPr lang="en-US" sz="1400" b="0" dirty="0">
                        <a:latin typeface="+mj-lt"/>
                      </a:endParaRPr>
                    </a:p>
                  </a:txBody>
                  <a:tcPr marL="0" marR="0" marT="0" marB="0">
                    <a:solidFill>
                      <a:schemeClr val="bg1">
                        <a:lumMod val="85000"/>
                      </a:schemeClr>
                    </a:solidFill>
                  </a:tcPr>
                </a:tc>
                <a:tc>
                  <a:txBody>
                    <a:bodyPr/>
                    <a:lstStyle/>
                    <a:p>
                      <a:pPr algn="ctr"/>
                      <a:endParaRPr lang="en-US" sz="1400" b="0" dirty="0">
                        <a:latin typeface="+mj-lt"/>
                      </a:endParaRPr>
                    </a:p>
                  </a:txBody>
                  <a:tcPr marL="0" marR="0" marT="0" marB="0">
                    <a:solidFill>
                      <a:schemeClr val="bg1">
                        <a:lumMod val="85000"/>
                      </a:schemeClr>
                    </a:solidFill>
                  </a:tcPr>
                </a:tc>
                <a:extLst>
                  <a:ext uri="{0D108BD9-81ED-4DB2-BD59-A6C34878D82A}">
                    <a16:rowId xmlns:a16="http://schemas.microsoft.com/office/drawing/2014/main" val="10010"/>
                  </a:ext>
                </a:extLst>
              </a:tr>
              <a:tr h="234799">
                <a:tc>
                  <a:txBody>
                    <a:bodyPr/>
                    <a:lstStyle/>
                    <a:p>
                      <a:r>
                        <a:rPr lang="en-US" sz="1400" u="none" baseline="0" dirty="0">
                          <a:latin typeface="+mj-lt"/>
                        </a:rPr>
                        <a:t>Primary Care / Specialist Office Visit Copay</a:t>
                      </a:r>
                      <a:endParaRPr lang="en-US" sz="1400" i="0" u="none" dirty="0">
                        <a:latin typeface="+mj-lt"/>
                      </a:endParaRPr>
                    </a:p>
                  </a:txBody>
                  <a:tcPr marL="0" marR="0" marT="0" marB="0"/>
                </a:tc>
                <a:tc>
                  <a:txBody>
                    <a:bodyPr/>
                    <a:lstStyle/>
                    <a:p>
                      <a:pPr algn="ctr"/>
                      <a:r>
                        <a:rPr lang="en-US" sz="1400" b="0" dirty="0">
                          <a:latin typeface="+mj-lt"/>
                        </a:rPr>
                        <a:t>$35 / $45 Copay</a:t>
                      </a:r>
                    </a:p>
                  </a:txBody>
                  <a:tcPr marL="0" marR="0" marT="0" marB="0"/>
                </a:tc>
                <a:tc>
                  <a:txBody>
                    <a:bodyPr/>
                    <a:lstStyle/>
                    <a:p>
                      <a:pPr algn="ctr"/>
                      <a:r>
                        <a:rPr lang="en-US" sz="1400" b="0" dirty="0">
                          <a:latin typeface="+mj-lt"/>
                        </a:rPr>
                        <a:t>$35 / $45 Copay</a:t>
                      </a:r>
                    </a:p>
                  </a:txBody>
                  <a:tcPr marL="0" marR="0" marT="0" marB="0"/>
                </a:tc>
                <a:tc rowSpan="5">
                  <a:txBody>
                    <a:bodyPr/>
                    <a:lstStyle/>
                    <a:p>
                      <a:pPr algn="ctr"/>
                      <a:r>
                        <a:rPr lang="en-US" sz="1400" b="0" dirty="0">
                          <a:latin typeface="+mj-lt"/>
                        </a:rPr>
                        <a:t>No charge after deductible</a:t>
                      </a:r>
                    </a:p>
                  </a:txBody>
                  <a:tcPr marL="0" marR="0" marT="0" marB="0" anchor="ctr"/>
                </a:tc>
                <a:extLst>
                  <a:ext uri="{0D108BD9-81ED-4DB2-BD59-A6C34878D82A}">
                    <a16:rowId xmlns:a16="http://schemas.microsoft.com/office/drawing/2014/main" val="10011"/>
                  </a:ext>
                </a:extLst>
              </a:tr>
              <a:tr h="155141">
                <a:tc>
                  <a:txBody>
                    <a:bodyPr/>
                    <a:lstStyle/>
                    <a:p>
                      <a:r>
                        <a:rPr lang="en-US" sz="1400" u="none">
                          <a:latin typeface="+mj-lt"/>
                        </a:rPr>
                        <a:t>Urgent</a:t>
                      </a:r>
                      <a:r>
                        <a:rPr lang="en-US" sz="1400" u="none" baseline="0">
                          <a:latin typeface="+mj-lt"/>
                        </a:rPr>
                        <a:t> Care</a:t>
                      </a:r>
                      <a:endParaRPr lang="en-US" sz="1400" i="0" u="none">
                        <a:latin typeface="+mj-lt"/>
                      </a:endParaRPr>
                    </a:p>
                  </a:txBody>
                  <a:tcPr marL="0" marR="0" marT="0" marB="0"/>
                </a:tc>
                <a:tc>
                  <a:txBody>
                    <a:bodyPr/>
                    <a:lstStyle/>
                    <a:p>
                      <a:pPr algn="ctr"/>
                      <a:r>
                        <a:rPr lang="en-US" sz="1400" b="0" dirty="0">
                          <a:latin typeface="+mj-lt"/>
                        </a:rPr>
                        <a:t>$100</a:t>
                      </a:r>
                      <a:r>
                        <a:rPr lang="en-US" sz="1400" b="0" baseline="0" dirty="0">
                          <a:latin typeface="+mj-lt"/>
                        </a:rPr>
                        <a:t> Copay</a:t>
                      </a:r>
                      <a:endParaRPr lang="en-US" sz="1400" b="0" dirty="0">
                        <a:latin typeface="+mj-lt"/>
                      </a:endParaRPr>
                    </a:p>
                  </a:txBody>
                  <a:tcPr marL="0" marR="0" marT="0" marB="0"/>
                </a:tc>
                <a:tc>
                  <a:txBody>
                    <a:bodyPr/>
                    <a:lstStyle/>
                    <a:p>
                      <a:pPr algn="ctr"/>
                      <a:r>
                        <a:rPr lang="en-US" sz="1400" b="0" dirty="0">
                          <a:latin typeface="+mj-lt"/>
                        </a:rPr>
                        <a:t>$100</a:t>
                      </a:r>
                      <a:r>
                        <a:rPr lang="en-US" sz="1400" b="0" baseline="0" dirty="0">
                          <a:latin typeface="+mj-lt"/>
                        </a:rPr>
                        <a:t> Copay</a:t>
                      </a:r>
                      <a:endParaRPr lang="en-US" sz="1400" b="0" dirty="0">
                        <a:latin typeface="+mj-lt"/>
                      </a:endParaRPr>
                    </a:p>
                  </a:txBody>
                  <a:tcPr marL="0" marR="0" marT="0" marB="0"/>
                </a:tc>
                <a:tc vMerge="1">
                  <a:txBody>
                    <a:bodyPr/>
                    <a:lstStyle/>
                    <a:p>
                      <a:pPr algn="ctr"/>
                      <a:r>
                        <a:rPr lang="en-US" sz="1400" b="1" dirty="0">
                          <a:latin typeface="Arial Narrow" panose="020B0606020202030204" pitchFamily="34" charset="0"/>
                        </a:rPr>
                        <a:t>No charge after deductible</a:t>
                      </a:r>
                    </a:p>
                  </a:txBody>
                  <a:tcPr marL="0" marR="0" marT="0" marB="0"/>
                </a:tc>
                <a:extLst>
                  <a:ext uri="{0D108BD9-81ED-4DB2-BD59-A6C34878D82A}">
                    <a16:rowId xmlns:a16="http://schemas.microsoft.com/office/drawing/2014/main" val="10014"/>
                  </a:ext>
                </a:extLst>
              </a:tr>
              <a:tr h="155141">
                <a:tc>
                  <a:txBody>
                    <a:bodyPr/>
                    <a:lstStyle/>
                    <a:p>
                      <a:r>
                        <a:rPr lang="en-US" sz="1400" u="none" dirty="0">
                          <a:latin typeface="+mj-lt"/>
                        </a:rPr>
                        <a:t>Emergency</a:t>
                      </a:r>
                      <a:r>
                        <a:rPr lang="en-US" sz="1400" u="none" baseline="0" dirty="0">
                          <a:latin typeface="+mj-lt"/>
                        </a:rPr>
                        <a:t> Room</a:t>
                      </a:r>
                      <a:endParaRPr lang="en-US" sz="1400" i="0" u="none" dirty="0">
                        <a:latin typeface="+mj-lt"/>
                      </a:endParaRPr>
                    </a:p>
                  </a:txBody>
                  <a:tcPr marL="0" marR="0" marT="0" marB="0"/>
                </a:tc>
                <a:tc>
                  <a:txBody>
                    <a:bodyPr/>
                    <a:lstStyle/>
                    <a:p>
                      <a:pPr algn="ctr"/>
                      <a:r>
                        <a:rPr lang="en-US" sz="1400" b="0" u="none" strike="noStrike" kern="1200" baseline="0" dirty="0">
                          <a:solidFill>
                            <a:schemeClr val="dk1"/>
                          </a:solidFill>
                          <a:latin typeface="+mj-lt"/>
                        </a:rPr>
                        <a:t> $300 Copay</a:t>
                      </a:r>
                      <a:endParaRPr lang="en-US" sz="1400" b="0" i="0" u="none" strike="noStrike" kern="1200" baseline="0" dirty="0">
                        <a:solidFill>
                          <a:schemeClr val="dk1"/>
                        </a:solidFill>
                        <a:latin typeface="+mj-lt"/>
                        <a:ea typeface="+mn-ea"/>
                        <a:cs typeface="+mn-cs"/>
                      </a:endParaRPr>
                    </a:p>
                  </a:txBody>
                  <a:tcPr marL="0" marR="0" marT="0" marB="0"/>
                </a:tc>
                <a:tc>
                  <a:txBody>
                    <a:bodyPr/>
                    <a:lstStyle/>
                    <a:p>
                      <a:pPr algn="ctr"/>
                      <a:r>
                        <a:rPr lang="en-US" sz="1400" b="0" u="none" strike="noStrike" kern="1200" baseline="0" dirty="0">
                          <a:solidFill>
                            <a:schemeClr val="dk1"/>
                          </a:solidFill>
                          <a:latin typeface="+mj-lt"/>
                        </a:rPr>
                        <a:t> $300 Copay</a:t>
                      </a:r>
                      <a:endParaRPr lang="en-US" sz="1400" b="0" i="0" u="none" strike="noStrike" kern="1200" baseline="0" dirty="0">
                        <a:solidFill>
                          <a:schemeClr val="dk1"/>
                        </a:solidFill>
                        <a:latin typeface="+mj-lt"/>
                        <a:ea typeface="+mn-ea"/>
                        <a:cs typeface="+mn-cs"/>
                      </a:endParaRPr>
                    </a:p>
                  </a:txBody>
                  <a:tcPr marL="0" marR="0" marT="0" marB="0"/>
                </a:tc>
                <a:tc vMerge="1">
                  <a:txBody>
                    <a:bodyPr/>
                    <a:lstStyle/>
                    <a:p>
                      <a:pPr algn="ctr"/>
                      <a:r>
                        <a:rPr lang="en-US" sz="1400" b="1" dirty="0">
                          <a:latin typeface="Arial Narrow" panose="020B0606020202030204" pitchFamily="34" charset="0"/>
                        </a:rPr>
                        <a:t>No charge after deductible</a:t>
                      </a:r>
                    </a:p>
                  </a:txBody>
                  <a:tcPr marL="0" marR="0" marT="0" marB="0"/>
                </a:tc>
                <a:extLst>
                  <a:ext uri="{0D108BD9-81ED-4DB2-BD59-A6C34878D82A}">
                    <a16:rowId xmlns:a16="http://schemas.microsoft.com/office/drawing/2014/main" val="10015"/>
                  </a:ext>
                </a:extLst>
              </a:tr>
              <a:tr h="155141">
                <a:tc>
                  <a:txBody>
                    <a:bodyPr/>
                    <a:lstStyle/>
                    <a:p>
                      <a:r>
                        <a:rPr lang="en-US" sz="1400" u="none" err="1">
                          <a:latin typeface="+mj-lt"/>
                        </a:rPr>
                        <a:t>MDLive</a:t>
                      </a:r>
                      <a:endParaRPr lang="en-US" sz="1400" i="0" u="none">
                        <a:latin typeface="+mj-lt"/>
                      </a:endParaRPr>
                    </a:p>
                  </a:txBody>
                  <a:tcPr marL="0" marR="0" marT="0" marB="0"/>
                </a:tc>
                <a:tc>
                  <a:txBody>
                    <a:bodyPr/>
                    <a:lstStyle/>
                    <a:p>
                      <a:pPr algn="ctr"/>
                      <a:r>
                        <a:rPr lang="en-US" sz="1400" b="0" dirty="0">
                          <a:latin typeface="+mj-lt"/>
                        </a:rPr>
                        <a:t>$0 Copay </a:t>
                      </a:r>
                    </a:p>
                  </a:txBody>
                  <a:tcPr marL="0" marR="0" marT="0" marB="0"/>
                </a:tc>
                <a:tc>
                  <a:txBody>
                    <a:bodyPr/>
                    <a:lstStyle/>
                    <a:p>
                      <a:pPr algn="ctr"/>
                      <a:r>
                        <a:rPr lang="en-US" sz="1400" b="0" dirty="0">
                          <a:latin typeface="+mj-lt"/>
                        </a:rPr>
                        <a:t>$0 Copay </a:t>
                      </a:r>
                    </a:p>
                  </a:txBody>
                  <a:tcPr marL="0" marR="0" marT="0" marB="0"/>
                </a:tc>
                <a:tc vMerge="1">
                  <a:txBody>
                    <a:bodyPr/>
                    <a:lstStyle/>
                    <a:p>
                      <a:pPr algn="ctr"/>
                      <a:r>
                        <a:rPr lang="en-US" sz="1400" b="1" dirty="0">
                          <a:latin typeface="Arial Narrow" panose="020B0606020202030204" pitchFamily="34" charset="0"/>
                        </a:rPr>
                        <a:t>No charge after deductible</a:t>
                      </a:r>
                    </a:p>
                  </a:txBody>
                  <a:tcPr marL="0" marR="0" marT="0" marB="0"/>
                </a:tc>
                <a:extLst>
                  <a:ext uri="{0D108BD9-81ED-4DB2-BD59-A6C34878D82A}">
                    <a16:rowId xmlns:a16="http://schemas.microsoft.com/office/drawing/2014/main" val="10016"/>
                  </a:ext>
                </a:extLst>
              </a:tr>
              <a:tr h="426721">
                <a:tc>
                  <a:txBody>
                    <a:bodyPr/>
                    <a:lstStyle/>
                    <a:p>
                      <a:r>
                        <a:rPr lang="en-US" sz="1400" u="none">
                          <a:latin typeface="+mj-lt"/>
                        </a:rPr>
                        <a:t>Routine Lab/X-Ray</a:t>
                      </a:r>
                      <a:endParaRPr lang="en-US" sz="1400" i="0" u="none">
                        <a:latin typeface="+mj-lt"/>
                      </a:endParaRPr>
                    </a:p>
                  </a:txBody>
                  <a:tcPr marL="0" marR="0" marT="0" marB="0"/>
                </a:tc>
                <a:tc>
                  <a:txBody>
                    <a:bodyPr/>
                    <a:lstStyle/>
                    <a:p>
                      <a:pPr algn="ctr"/>
                      <a:r>
                        <a:rPr lang="en-US" sz="1400" b="0" dirty="0">
                          <a:latin typeface="+mj-lt"/>
                        </a:rPr>
                        <a:t>100% of Allowable Amt</a:t>
                      </a:r>
                    </a:p>
                  </a:txBody>
                  <a:tcPr marL="0" marR="0" marT="0" marB="0"/>
                </a:tc>
                <a:tc>
                  <a:txBody>
                    <a:bodyPr/>
                    <a:lstStyle/>
                    <a:p>
                      <a:pPr algn="ctr"/>
                      <a:r>
                        <a:rPr lang="en-US" sz="1400" b="0" dirty="0">
                          <a:latin typeface="+mj-lt"/>
                        </a:rPr>
                        <a:t>100% of Allowable Amt</a:t>
                      </a:r>
                    </a:p>
                  </a:txBody>
                  <a:tcPr marL="0" marR="0" marT="0" marB="0"/>
                </a:tc>
                <a:tc vMerge="1">
                  <a:txBody>
                    <a:bodyPr/>
                    <a:lstStyle/>
                    <a:p>
                      <a:pPr algn="ctr"/>
                      <a:r>
                        <a:rPr lang="en-US" sz="1400" b="1" dirty="0">
                          <a:latin typeface="Arial Narrow" panose="020B0606020202030204" pitchFamily="34" charset="0"/>
                        </a:rPr>
                        <a:t>No charge after deductible</a:t>
                      </a:r>
                    </a:p>
                  </a:txBody>
                  <a:tcPr marL="0" marR="0" marT="0" marB="0"/>
                </a:tc>
                <a:extLst>
                  <a:ext uri="{0D108BD9-81ED-4DB2-BD59-A6C34878D82A}">
                    <a16:rowId xmlns:a16="http://schemas.microsoft.com/office/drawing/2014/main" val="10012"/>
                  </a:ext>
                </a:extLst>
              </a:tr>
              <a:tr h="465423">
                <a:tc>
                  <a:txBody>
                    <a:bodyPr/>
                    <a:lstStyle/>
                    <a:p>
                      <a:r>
                        <a:rPr lang="en-US" sz="1400" u="none" dirty="0">
                          <a:latin typeface="+mj-lt"/>
                        </a:rPr>
                        <a:t>Preventive Services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latin typeface="+mj-lt"/>
                        </a:rPr>
                        <a:t>(Routine</a:t>
                      </a:r>
                      <a:r>
                        <a:rPr lang="en-US" sz="1400" u="none" baseline="0" dirty="0">
                          <a:latin typeface="+mj-lt"/>
                        </a:rPr>
                        <a:t> annual exams, well baby exams, vision exams)</a:t>
                      </a:r>
                      <a:endParaRPr lang="en-US" sz="1400" i="1" u="none" dirty="0">
                        <a:latin typeface="+mj-lt"/>
                      </a:endParaRPr>
                    </a:p>
                  </a:txBody>
                  <a:tcPr marL="0" marR="0" marT="0" marB="0"/>
                </a:tc>
                <a:tc>
                  <a:txBody>
                    <a:bodyPr/>
                    <a:lstStyle/>
                    <a:p>
                      <a:pPr algn="ctr"/>
                      <a:r>
                        <a:rPr lang="en-US" sz="1400" b="0" dirty="0">
                          <a:latin typeface="+mj-lt"/>
                        </a:rPr>
                        <a:t>100% of</a:t>
                      </a:r>
                      <a:r>
                        <a:rPr lang="en-US" sz="1400" b="0" baseline="0" dirty="0">
                          <a:latin typeface="+mj-lt"/>
                        </a:rPr>
                        <a:t> Allowable Amt</a:t>
                      </a:r>
                      <a:endParaRPr lang="en-US" sz="1400" b="0" dirty="0">
                        <a:latin typeface="+mj-lt"/>
                      </a:endParaRPr>
                    </a:p>
                  </a:txBody>
                  <a:tcPr marL="0" marR="0" marT="0" marB="0" anchor="ctr"/>
                </a:tc>
                <a:tc>
                  <a:txBody>
                    <a:bodyPr/>
                    <a:lstStyle/>
                    <a:p>
                      <a:pPr algn="ctr"/>
                      <a:r>
                        <a:rPr lang="en-US" sz="1400" b="0" dirty="0">
                          <a:latin typeface="+mj-lt"/>
                        </a:rPr>
                        <a:t>100% of</a:t>
                      </a:r>
                      <a:r>
                        <a:rPr lang="en-US" sz="1400" b="0" baseline="0" dirty="0">
                          <a:latin typeface="+mj-lt"/>
                        </a:rPr>
                        <a:t> Allowable Amt</a:t>
                      </a:r>
                      <a:endParaRPr lang="en-US" sz="1400" b="0" dirty="0">
                        <a:latin typeface="+mj-lt"/>
                      </a:endParaRPr>
                    </a:p>
                  </a:txBody>
                  <a:tcPr marL="0" marR="0" marT="0" marB="0" anchor="ctr"/>
                </a:tc>
                <a:tc>
                  <a:txBody>
                    <a:bodyPr/>
                    <a:lstStyle/>
                    <a:p>
                      <a:pPr algn="ctr"/>
                      <a:r>
                        <a:rPr lang="en-US" sz="1400" b="0" dirty="0">
                          <a:solidFill>
                            <a:schemeClr val="dk1"/>
                          </a:solidFill>
                          <a:latin typeface="+mj-lt"/>
                          <a:ea typeface="+mn-ea"/>
                          <a:cs typeface="+mn-cs"/>
                          <a:sym typeface="Source Sans Pro"/>
                        </a:rPr>
                        <a:t>100%</a:t>
                      </a:r>
                    </a:p>
                  </a:txBody>
                  <a:tcPr marL="0" marR="0" marT="0" marB="0" anchor="ctr"/>
                </a:tc>
                <a:extLst>
                  <a:ext uri="{0D108BD9-81ED-4DB2-BD59-A6C34878D82A}">
                    <a16:rowId xmlns:a16="http://schemas.microsoft.com/office/drawing/2014/main" val="10013"/>
                  </a:ext>
                </a:extLst>
              </a:tr>
            </a:tbl>
          </a:graphicData>
        </a:graphic>
      </p:graphicFrame>
      <p:sp>
        <p:nvSpPr>
          <p:cNvPr id="4" name="TextBox 3"/>
          <p:cNvSpPr txBox="1"/>
          <p:nvPr/>
        </p:nvSpPr>
        <p:spPr>
          <a:xfrm>
            <a:off x="5166026" y="613975"/>
            <a:ext cx="3897852" cy="276999"/>
          </a:xfrm>
          <a:prstGeom prst="rect">
            <a:avLst/>
          </a:prstGeom>
          <a:noFill/>
        </p:spPr>
        <p:txBody>
          <a:bodyPr wrap="square" rtlCol="0">
            <a:spAutoFit/>
          </a:bodyPr>
          <a:lstStyle/>
          <a:p>
            <a:r>
              <a:rPr lang="en-US" sz="1200" b="1" dirty="0">
                <a:solidFill>
                  <a:schemeClr val="bg1"/>
                </a:solidFill>
                <a:latin typeface="Arial Narrow" panose="020B0606020202030204" pitchFamily="34" charset="0"/>
              </a:rPr>
              <a:t>*PLAN YEAR: January 1, 2025 – DECEMBER 31, 2025</a:t>
            </a:r>
          </a:p>
        </p:txBody>
      </p:sp>
    </p:spTree>
    <p:extLst>
      <p:ext uri="{BB962C8B-B14F-4D97-AF65-F5344CB8AC3E}">
        <p14:creationId xmlns:p14="http://schemas.microsoft.com/office/powerpoint/2010/main" val="326043746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3ABA822-EE4E-D52F-B2FC-FCC1DA829F2B}"/>
              </a:ext>
            </a:extLst>
          </p:cNvPr>
          <p:cNvSpPr>
            <a:spLocks noGrp="1"/>
          </p:cNvSpPr>
          <p:nvPr>
            <p:ph type="body" sz="quarter" idx="15"/>
          </p:nvPr>
        </p:nvSpPr>
        <p:spPr>
          <a:xfrm>
            <a:off x="533176" y="180975"/>
            <a:ext cx="8077424" cy="533400"/>
          </a:xfrm>
        </p:spPr>
        <p:txBody>
          <a:bodyPr/>
          <a:lstStyle/>
          <a:p>
            <a:r>
              <a:rPr lang="en-US" dirty="0"/>
              <a:t>Pharmacy Highlights</a:t>
            </a:r>
          </a:p>
        </p:txBody>
      </p:sp>
      <p:graphicFrame>
        <p:nvGraphicFramePr>
          <p:cNvPr id="2" name="Table 1"/>
          <p:cNvGraphicFramePr>
            <a:graphicFrameLocks noGrp="1"/>
          </p:cNvGraphicFramePr>
          <p:nvPr>
            <p:extLst>
              <p:ext uri="{D42A27DB-BD31-4B8C-83A1-F6EECF244321}">
                <p14:modId xmlns:p14="http://schemas.microsoft.com/office/powerpoint/2010/main" val="777561189"/>
              </p:ext>
            </p:extLst>
          </p:nvPr>
        </p:nvGraphicFramePr>
        <p:xfrm>
          <a:off x="591372" y="1077847"/>
          <a:ext cx="8255448" cy="2145800"/>
        </p:xfrm>
        <a:graphic>
          <a:graphicData uri="http://schemas.openxmlformats.org/drawingml/2006/table">
            <a:tbl>
              <a:tblPr firstRow="1" bandRow="1">
                <a:tableStyleId>{00A15C55-8517-42AA-B614-E9B94910E393}</a:tableStyleId>
              </a:tblPr>
              <a:tblGrid>
                <a:gridCol w="4388032">
                  <a:extLst>
                    <a:ext uri="{9D8B030D-6E8A-4147-A177-3AD203B41FA5}">
                      <a16:colId xmlns:a16="http://schemas.microsoft.com/office/drawing/2014/main" val="20000"/>
                    </a:ext>
                  </a:extLst>
                </a:gridCol>
                <a:gridCol w="3867416">
                  <a:extLst>
                    <a:ext uri="{9D8B030D-6E8A-4147-A177-3AD203B41FA5}">
                      <a16:colId xmlns:a16="http://schemas.microsoft.com/office/drawing/2014/main" val="20001"/>
                    </a:ext>
                  </a:extLst>
                </a:gridCol>
              </a:tblGrid>
              <a:tr h="444000">
                <a:tc>
                  <a:txBody>
                    <a:bodyPr/>
                    <a:lstStyle/>
                    <a:p>
                      <a:r>
                        <a:rPr lang="en-US" sz="1700" b="1" u="none" dirty="0"/>
                        <a:t> Prescription Benefits  </a:t>
                      </a:r>
                      <a:endParaRPr lang="en-US" sz="1700" b="1" i="0" u="none" dirty="0">
                        <a:latin typeface="+mj-lt"/>
                      </a:endParaRPr>
                    </a:p>
                  </a:txBody>
                  <a:tcPr marL="0" marR="0" marT="0" marB="0" anchor="ctr"/>
                </a:tc>
                <a:tc>
                  <a:txBody>
                    <a:bodyPr/>
                    <a:lstStyle/>
                    <a:p>
                      <a:pPr algn="ctr"/>
                      <a:r>
                        <a:rPr lang="en-US" sz="1700" b="1" dirty="0"/>
                        <a:t>PPO and HMO</a:t>
                      </a:r>
                      <a:endParaRPr lang="en-US" sz="1700" b="1" dirty="0">
                        <a:latin typeface="+mj-lt"/>
                      </a:endParaRPr>
                    </a:p>
                  </a:txBody>
                  <a:tcPr marL="0" marR="0" marT="0" marB="0" anchor="ctr"/>
                </a:tc>
                <a:extLst>
                  <a:ext uri="{0D108BD9-81ED-4DB2-BD59-A6C34878D82A}">
                    <a16:rowId xmlns:a16="http://schemas.microsoft.com/office/drawing/2014/main" val="10000"/>
                  </a:ext>
                </a:extLst>
              </a:tr>
              <a:tr h="330301">
                <a:tc>
                  <a:txBody>
                    <a:bodyPr/>
                    <a:lstStyle/>
                    <a:p>
                      <a:pPr>
                        <a:lnSpc>
                          <a:spcPct val="150000"/>
                        </a:lnSpc>
                      </a:pPr>
                      <a:r>
                        <a:rPr lang="en-US" sz="1700" b="0" u="none" dirty="0"/>
                        <a:t>Generic</a:t>
                      </a:r>
                      <a:endParaRPr lang="en-US" sz="1700" b="0" i="0" u="none" dirty="0">
                        <a:latin typeface="+mj-lt"/>
                      </a:endParaRPr>
                    </a:p>
                  </a:txBody>
                  <a:tcPr marL="0" marR="0" marT="0" marB="0" anchor="ctr"/>
                </a:tc>
                <a:tc>
                  <a:txBody>
                    <a:bodyPr/>
                    <a:lstStyle/>
                    <a:p>
                      <a:pPr algn="ctr">
                        <a:lnSpc>
                          <a:spcPct val="150000"/>
                        </a:lnSpc>
                      </a:pPr>
                      <a:r>
                        <a:rPr lang="en-US" sz="1700" b="0" dirty="0"/>
                        <a:t>$10 Copay </a:t>
                      </a:r>
                      <a:endParaRPr lang="en-US" sz="1700" b="0" dirty="0">
                        <a:latin typeface="+mj-lt"/>
                      </a:endParaRPr>
                    </a:p>
                  </a:txBody>
                  <a:tcPr marL="0" marR="0" marT="0" marB="0" anchor="ctr"/>
                </a:tc>
                <a:extLst>
                  <a:ext uri="{0D108BD9-81ED-4DB2-BD59-A6C34878D82A}">
                    <a16:rowId xmlns:a16="http://schemas.microsoft.com/office/drawing/2014/main" val="10002"/>
                  </a:ext>
                </a:extLst>
              </a:tr>
              <a:tr h="330301">
                <a:tc>
                  <a:txBody>
                    <a:bodyPr/>
                    <a:lstStyle/>
                    <a:p>
                      <a:pPr>
                        <a:lnSpc>
                          <a:spcPct val="150000"/>
                        </a:lnSpc>
                      </a:pPr>
                      <a:r>
                        <a:rPr lang="en-US" sz="1700" b="0" u="none" dirty="0"/>
                        <a:t>Brand</a:t>
                      </a:r>
                      <a:endParaRPr lang="en-US" sz="1700" b="0" i="0" u="none" dirty="0">
                        <a:latin typeface="+mj-lt"/>
                      </a:endParaRPr>
                    </a:p>
                  </a:txBody>
                  <a:tcPr marL="0" marR="0" marT="0" marB="0" anchor="ctr"/>
                </a:tc>
                <a:tc>
                  <a:txBody>
                    <a:bodyPr/>
                    <a:lstStyle/>
                    <a:p>
                      <a:pPr algn="ctr">
                        <a:lnSpc>
                          <a:spcPct val="150000"/>
                        </a:lnSpc>
                      </a:pPr>
                      <a:r>
                        <a:rPr lang="en-US" sz="1700" b="0" dirty="0"/>
                        <a:t>$50 Copay</a:t>
                      </a:r>
                      <a:endParaRPr lang="en-US" sz="1700" b="0" dirty="0">
                        <a:latin typeface="+mj-lt"/>
                      </a:endParaRPr>
                    </a:p>
                  </a:txBody>
                  <a:tcPr marL="0" marR="0" marT="0" marB="0" anchor="ctr"/>
                </a:tc>
                <a:extLst>
                  <a:ext uri="{0D108BD9-81ED-4DB2-BD59-A6C34878D82A}">
                    <a16:rowId xmlns:a16="http://schemas.microsoft.com/office/drawing/2014/main" val="10003"/>
                  </a:ext>
                </a:extLst>
              </a:tr>
              <a:tr h="330548">
                <a:tc>
                  <a:txBody>
                    <a:bodyPr/>
                    <a:lstStyle/>
                    <a:p>
                      <a:pPr>
                        <a:lnSpc>
                          <a:spcPct val="150000"/>
                        </a:lnSpc>
                      </a:pPr>
                      <a:r>
                        <a:rPr lang="en-US" sz="1700" b="0" u="none" dirty="0"/>
                        <a:t>Non-Preferred Brand</a:t>
                      </a:r>
                      <a:endParaRPr lang="en-US" sz="1700" b="0" i="1" u="none" dirty="0">
                        <a:latin typeface="+mj-lt"/>
                      </a:endParaRPr>
                    </a:p>
                  </a:txBody>
                  <a:tcPr marL="0" marR="0" marT="0" marB="0" anchor="ctr"/>
                </a:tc>
                <a:tc>
                  <a:txBody>
                    <a:bodyPr/>
                    <a:lstStyle/>
                    <a:p>
                      <a:pPr algn="ctr">
                        <a:lnSpc>
                          <a:spcPct val="150000"/>
                        </a:lnSpc>
                      </a:pPr>
                      <a:r>
                        <a:rPr lang="en-US" sz="1700" b="0" dirty="0"/>
                        <a:t>$75 Copay </a:t>
                      </a:r>
                      <a:endParaRPr lang="en-US" sz="1700" b="0" dirty="0">
                        <a:latin typeface="+mj-lt"/>
                      </a:endParaRPr>
                    </a:p>
                  </a:txBody>
                  <a:tcPr marL="0" marR="0" marT="0" marB="0" anchor="ctr"/>
                </a:tc>
                <a:extLst>
                  <a:ext uri="{0D108BD9-81ED-4DB2-BD59-A6C34878D82A}">
                    <a16:rowId xmlns:a16="http://schemas.microsoft.com/office/drawing/2014/main" val="10004"/>
                  </a:ext>
                </a:extLst>
              </a:tr>
              <a:tr h="330548">
                <a:tc>
                  <a:txBody>
                    <a:bodyPr/>
                    <a:lstStyle/>
                    <a:p>
                      <a:pPr>
                        <a:lnSpc>
                          <a:spcPct val="150000"/>
                        </a:lnSpc>
                      </a:pPr>
                      <a:r>
                        <a:rPr lang="en-US" sz="1700" b="0" i="0" u="none" dirty="0">
                          <a:solidFill>
                            <a:schemeClr val="dk1"/>
                          </a:solidFill>
                          <a:latin typeface="+mn-lt"/>
                          <a:ea typeface="+mn-ea"/>
                          <a:cs typeface="+mn-cs"/>
                          <a:sym typeface="Source Sans Pro"/>
                        </a:rPr>
                        <a:t>Specialty</a:t>
                      </a:r>
                      <a:r>
                        <a:rPr lang="en-US" sz="1700" b="0" i="0" u="none" dirty="0">
                          <a:latin typeface="+mj-lt"/>
                        </a:rPr>
                        <a:t> </a:t>
                      </a:r>
                    </a:p>
                  </a:txBody>
                  <a:tcPr marL="0" marR="0" marT="0" marB="0" anchor="ctr"/>
                </a:tc>
                <a:tc>
                  <a:txBody>
                    <a:bodyPr/>
                    <a:lstStyle/>
                    <a:p>
                      <a:pPr algn="ctr">
                        <a:lnSpc>
                          <a:spcPct val="150000"/>
                        </a:lnSpc>
                      </a:pPr>
                      <a:r>
                        <a:rPr lang="en-US" sz="1700" b="0" dirty="0"/>
                        <a:t>$50 Copay</a:t>
                      </a:r>
                      <a:endParaRPr lang="en-US" sz="1700" b="0" dirty="0">
                        <a:latin typeface="+mj-lt"/>
                      </a:endParaRPr>
                    </a:p>
                  </a:txBody>
                  <a:tcPr marL="0" marR="0" marT="0" marB="0" anchor="ctr"/>
                </a:tc>
                <a:extLst>
                  <a:ext uri="{0D108BD9-81ED-4DB2-BD59-A6C34878D82A}">
                    <a16:rowId xmlns:a16="http://schemas.microsoft.com/office/drawing/2014/main" val="4116693281"/>
                  </a:ext>
                </a:extLst>
              </a:tr>
              <a:tr h="330548">
                <a:tc>
                  <a:txBody>
                    <a:bodyPr/>
                    <a:lstStyle/>
                    <a:p>
                      <a:pPr>
                        <a:lnSpc>
                          <a:spcPct val="150000"/>
                        </a:lnSpc>
                      </a:pPr>
                      <a:r>
                        <a:rPr lang="en-US" sz="1700" b="0" i="0" u="none" dirty="0">
                          <a:latin typeface="+mj-lt"/>
                        </a:rPr>
                        <a:t>Non-Preferred Specialty</a:t>
                      </a:r>
                    </a:p>
                  </a:txBody>
                  <a:tcPr marL="0" marR="0" marT="0" marB="0" anchor="ctr"/>
                </a:tc>
                <a:tc>
                  <a:txBody>
                    <a:bodyPr/>
                    <a:lstStyle/>
                    <a:p>
                      <a:pPr algn="ctr">
                        <a:lnSpc>
                          <a:spcPct val="150000"/>
                        </a:lnSpc>
                      </a:pPr>
                      <a:r>
                        <a:rPr lang="en-US" sz="1700" b="0" dirty="0"/>
                        <a:t>$75 Copay </a:t>
                      </a:r>
                      <a:endParaRPr lang="en-US" sz="1700" b="0" dirty="0">
                        <a:latin typeface="+mj-lt"/>
                      </a:endParaRPr>
                    </a:p>
                  </a:txBody>
                  <a:tcPr marL="0" marR="0" marT="0" marB="0" anchor="ctr"/>
                </a:tc>
                <a:extLst>
                  <a:ext uri="{0D108BD9-81ED-4DB2-BD59-A6C34878D82A}">
                    <a16:rowId xmlns:a16="http://schemas.microsoft.com/office/drawing/2014/main" val="981965397"/>
                  </a:ext>
                </a:extLst>
              </a:tr>
            </a:tbl>
          </a:graphicData>
        </a:graphic>
      </p:graphicFrame>
      <p:pic>
        <p:nvPicPr>
          <p:cNvPr id="8" name="Picture 7">
            <a:extLst>
              <a:ext uri="{FF2B5EF4-FFF2-40B4-BE49-F238E27FC236}">
                <a16:creationId xmlns:a16="http://schemas.microsoft.com/office/drawing/2014/main" id="{D34957F1-051C-6FE3-887B-EC2289B9D29D}"/>
              </a:ext>
            </a:extLst>
          </p:cNvPr>
          <p:cNvPicPr>
            <a:picLocks noChangeAspect="1"/>
          </p:cNvPicPr>
          <p:nvPr/>
        </p:nvPicPr>
        <p:blipFill>
          <a:blip r:embed="rId3"/>
          <a:stretch>
            <a:fillRect/>
          </a:stretch>
        </p:blipFill>
        <p:spPr>
          <a:xfrm>
            <a:off x="7336411" y="4278985"/>
            <a:ext cx="1578989" cy="864515"/>
          </a:xfrm>
          <a:prstGeom prst="rect">
            <a:avLst/>
          </a:prstGeom>
        </p:spPr>
      </p:pic>
      <p:sp>
        <p:nvSpPr>
          <p:cNvPr id="6" name="TextBox 5">
            <a:extLst>
              <a:ext uri="{FF2B5EF4-FFF2-40B4-BE49-F238E27FC236}">
                <a16:creationId xmlns:a16="http://schemas.microsoft.com/office/drawing/2014/main" id="{A852365B-6C6D-4EBB-32C9-08AF863CDE4C}"/>
              </a:ext>
            </a:extLst>
          </p:cNvPr>
          <p:cNvSpPr txBox="1"/>
          <p:nvPr/>
        </p:nvSpPr>
        <p:spPr>
          <a:xfrm>
            <a:off x="1035370" y="3587119"/>
            <a:ext cx="7367451" cy="369330"/>
          </a:xfrm>
          <a:prstGeom prst="rect">
            <a:avLst/>
          </a:prstGeom>
          <a:solidFill>
            <a:srgbClr val="8BC7BC"/>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Segoe UI" panose="020B0500000101010101" pitchFamily="34" charset="-127"/>
                <a:ea typeface="Segoe UI" panose="020B0500000101010101" pitchFamily="34" charset="-127"/>
                <a:cs typeface="Segoe UI" panose="020B0500000101010101" pitchFamily="34" charset="-127"/>
                <a:sym typeface="Calibri"/>
              </a:rPr>
              <a:t>Mail order – One copayment amount per 90-day supply</a:t>
            </a:r>
          </a:p>
        </p:txBody>
      </p:sp>
    </p:spTree>
    <p:extLst>
      <p:ext uri="{BB962C8B-B14F-4D97-AF65-F5344CB8AC3E}">
        <p14:creationId xmlns:p14="http://schemas.microsoft.com/office/powerpoint/2010/main" val="98913325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C71256-9EEB-0D2E-2069-E1602F969B97}"/>
              </a:ext>
            </a:extLst>
          </p:cNvPr>
          <p:cNvSpPr>
            <a:spLocks noGrp="1"/>
          </p:cNvSpPr>
          <p:nvPr>
            <p:ph type="body" sz="quarter" idx="15"/>
          </p:nvPr>
        </p:nvSpPr>
        <p:spPr/>
        <p:txBody>
          <a:bodyPr/>
          <a:lstStyle/>
          <a:p>
            <a:r>
              <a:rPr lang="en-US" dirty="0"/>
              <a:t>HMO Plan – Provider Selection  </a:t>
            </a:r>
          </a:p>
        </p:txBody>
      </p:sp>
      <p:sp>
        <p:nvSpPr>
          <p:cNvPr id="3" name="Chart Placeholder 2">
            <a:extLst>
              <a:ext uri="{FF2B5EF4-FFF2-40B4-BE49-F238E27FC236}">
                <a16:creationId xmlns:a16="http://schemas.microsoft.com/office/drawing/2014/main" id="{847023CF-667E-9E89-7CAF-F09C4149D9D9}"/>
              </a:ext>
            </a:extLst>
          </p:cNvPr>
          <p:cNvSpPr>
            <a:spLocks noGrp="1"/>
          </p:cNvSpPr>
          <p:nvPr>
            <p:ph type="chart" sz="quarter" idx="11"/>
          </p:nvPr>
        </p:nvSpPr>
        <p:spPr>
          <a:xfrm>
            <a:off x="131850" y="1076029"/>
            <a:ext cx="8050308" cy="3398744"/>
          </a:xfrm>
        </p:spPr>
        <p:txBody>
          <a:bodyPr/>
          <a:lstStyle/>
          <a:p>
            <a:pPr marL="0" marR="0">
              <a:spcBef>
                <a:spcPts val="0"/>
              </a:spcBef>
              <a:spcAft>
                <a:spcPts val="0"/>
              </a:spcAft>
            </a:pPr>
            <a:r>
              <a:rPr lang="en-US" dirty="0">
                <a:solidFill>
                  <a:srgbClr val="000000"/>
                </a:solidFill>
                <a:effectLst/>
                <a:highlight>
                  <a:srgbClr val="FFFFFF"/>
                </a:highlight>
                <a:latin typeface="+mj-lt"/>
                <a:ea typeface="Calibri" panose="020F0502020204030204" pitchFamily="34" charset="0"/>
              </a:rPr>
              <a:t>If you are choosing the HMO Plan, you will be required to select a PCP. </a:t>
            </a:r>
          </a:p>
          <a:p>
            <a:pPr marL="0" marR="0">
              <a:spcBef>
                <a:spcPts val="0"/>
              </a:spcBef>
              <a:spcAft>
                <a:spcPts val="0"/>
              </a:spcAft>
            </a:pPr>
            <a:endParaRPr lang="en-US" dirty="0">
              <a:solidFill>
                <a:srgbClr val="000000"/>
              </a:solidFill>
              <a:highlight>
                <a:srgbClr val="FFFFFF"/>
              </a:highlight>
              <a:latin typeface="+mj-lt"/>
              <a:ea typeface="Calibri" panose="020F0502020204030204" pitchFamily="34" charset="0"/>
            </a:endParaRPr>
          </a:p>
          <a:p>
            <a:pPr marL="0" marR="0">
              <a:spcBef>
                <a:spcPts val="0"/>
              </a:spcBef>
              <a:spcAft>
                <a:spcPts val="0"/>
              </a:spcAft>
            </a:pPr>
            <a:r>
              <a:rPr lang="en-US" dirty="0">
                <a:solidFill>
                  <a:srgbClr val="000000"/>
                </a:solidFill>
                <a:effectLst/>
                <a:highlight>
                  <a:srgbClr val="FFFFFF"/>
                </a:highlight>
                <a:latin typeface="+mj-lt"/>
                <a:ea typeface="Calibri" panose="020F0502020204030204" pitchFamily="34" charset="0"/>
              </a:rPr>
              <a:t>In the PlanSource system, enter “</a:t>
            </a:r>
            <a:r>
              <a:rPr lang="en-US" dirty="0">
                <a:solidFill>
                  <a:srgbClr val="000000"/>
                </a:solidFill>
                <a:effectLst/>
                <a:latin typeface="+mj-lt"/>
                <a:ea typeface="Calibri" panose="020F0502020204030204" pitchFamily="34" charset="0"/>
              </a:rPr>
              <a:t>DFAULT” in </a:t>
            </a:r>
            <a:r>
              <a:rPr lang="en-US" dirty="0">
                <a:solidFill>
                  <a:srgbClr val="000000"/>
                </a:solidFill>
                <a:effectLst/>
                <a:highlight>
                  <a:srgbClr val="FFFFFF"/>
                </a:highlight>
                <a:latin typeface="+mj-lt"/>
                <a:ea typeface="Calibri" panose="020F0502020204030204" pitchFamily="34" charset="0"/>
              </a:rPr>
              <a:t>the provider network or code filed. </a:t>
            </a:r>
          </a:p>
          <a:p>
            <a:pPr marL="0" marR="0">
              <a:spcBef>
                <a:spcPts val="0"/>
              </a:spcBef>
              <a:spcAft>
                <a:spcPts val="0"/>
              </a:spcAft>
            </a:pPr>
            <a:endParaRPr lang="en-US" dirty="0">
              <a:solidFill>
                <a:srgbClr val="000000"/>
              </a:solidFill>
              <a:highlight>
                <a:srgbClr val="FFFFFF"/>
              </a:highlight>
              <a:latin typeface="+mj-lt"/>
              <a:ea typeface="Calibri" panose="020F0502020204030204" pitchFamily="34" charset="0"/>
            </a:endParaRPr>
          </a:p>
          <a:p>
            <a:pPr marL="0" marR="0">
              <a:spcBef>
                <a:spcPts val="0"/>
              </a:spcBef>
              <a:spcAft>
                <a:spcPts val="0"/>
              </a:spcAft>
            </a:pPr>
            <a:r>
              <a:rPr lang="en-US" dirty="0">
                <a:solidFill>
                  <a:srgbClr val="000000"/>
                </a:solidFill>
                <a:effectLst/>
                <a:highlight>
                  <a:srgbClr val="FFFFFF"/>
                </a:highlight>
                <a:latin typeface="+mj-lt"/>
                <a:ea typeface="Calibri" panose="020F0502020204030204" pitchFamily="34" charset="0"/>
              </a:rPr>
              <a:t>This will allow you to be enrolled and receive an ID card. Your card will say NO PCP ON FILE. You will need to choose a PCP through BCBS prior to seeking care for the first time. </a:t>
            </a:r>
          </a:p>
          <a:p>
            <a:pPr marL="0" marR="0">
              <a:spcBef>
                <a:spcPts val="0"/>
              </a:spcBef>
              <a:spcAft>
                <a:spcPts val="0"/>
              </a:spcAft>
            </a:pPr>
            <a:endParaRPr lang="en-US" dirty="0">
              <a:solidFill>
                <a:srgbClr val="000000"/>
              </a:solidFill>
              <a:highlight>
                <a:srgbClr val="FFFFFF"/>
              </a:highlight>
              <a:latin typeface="+mj-lt"/>
              <a:ea typeface="Calibri" panose="020F0502020204030204" pitchFamily="34" charset="0"/>
            </a:endParaRPr>
          </a:p>
          <a:p>
            <a:pPr marL="0" marR="0">
              <a:spcBef>
                <a:spcPts val="0"/>
              </a:spcBef>
              <a:spcAft>
                <a:spcPts val="0"/>
              </a:spcAft>
            </a:pPr>
            <a:r>
              <a:rPr lang="en-US" dirty="0">
                <a:solidFill>
                  <a:srgbClr val="000000"/>
                </a:solidFill>
                <a:effectLst/>
                <a:highlight>
                  <a:srgbClr val="FFFFFF"/>
                </a:highlight>
                <a:latin typeface="+mj-lt"/>
                <a:ea typeface="Calibri" panose="020F0502020204030204" pitchFamily="34" charset="0"/>
              </a:rPr>
              <a:t>A new card with the PCP listed will then be mailed out. </a:t>
            </a:r>
            <a:endParaRPr lang="en-US" dirty="0">
              <a:effectLst/>
              <a:latin typeface="+mj-lt"/>
              <a:ea typeface="Calibri" panose="020F0502020204030204" pitchFamily="34" charset="0"/>
            </a:endParaRPr>
          </a:p>
        </p:txBody>
      </p:sp>
    </p:spTree>
    <p:extLst>
      <p:ext uri="{BB962C8B-B14F-4D97-AF65-F5344CB8AC3E}">
        <p14:creationId xmlns:p14="http://schemas.microsoft.com/office/powerpoint/2010/main" val="813072712"/>
      </p:ext>
    </p:extLst>
  </p:cSld>
  <p:clrMapOvr>
    <a:masterClrMapping/>
  </p:clrMapOvr>
  <p:transition spd="med"/>
</p:sld>
</file>

<file path=ppt/theme/theme1.xml><?xml version="1.0" encoding="utf-8"?>
<a:theme xmlns:a="http://schemas.openxmlformats.org/drawingml/2006/main" name="Default Theme">
  <a:themeElements>
    <a:clrScheme name="HM NEW">
      <a:dk1>
        <a:srgbClr val="54585A"/>
      </a:dk1>
      <a:lt1>
        <a:sysClr val="window" lastClr="FFFFFF"/>
      </a:lt1>
      <a:dk2>
        <a:srgbClr val="00617F"/>
      </a:dk2>
      <a:lt2>
        <a:srgbClr val="FFFFFF"/>
      </a:lt2>
      <a:accent1>
        <a:srgbClr val="622650"/>
      </a:accent1>
      <a:accent2>
        <a:srgbClr val="C1B900"/>
      </a:accent2>
      <a:accent3>
        <a:srgbClr val="D64227"/>
      </a:accent3>
      <a:accent4>
        <a:srgbClr val="8BC7BC"/>
      </a:accent4>
      <a:accent5>
        <a:srgbClr val="00617F"/>
      </a:accent5>
      <a:accent6>
        <a:srgbClr val="FFCD00"/>
      </a:accent6>
      <a:hlink>
        <a:srgbClr val="ED8B00"/>
      </a:hlink>
      <a:folHlink>
        <a:srgbClr val="54585A"/>
      </a:folHlink>
    </a:clrScheme>
    <a:fontScheme name="Holmes Murphy">
      <a:majorFont>
        <a:latin typeface="Segoe UI"/>
        <a:ea typeface="Helvetica"/>
        <a:cs typeface="Helvetica"/>
      </a:majorFont>
      <a:minorFont>
        <a:latin typeface="Segoe UI"/>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noFill/>
          <a:prstDash val="solid"/>
          <a:bevel/>
        </a:ln>
        <a:effectLst>
          <a:outerShdw dist="23000" sx="1000" sy="1000" rotWithShape="0">
            <a:srgbClr val="000000"/>
          </a:outerShdw>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dirty="0" smtClean="0">
            <a:ln>
              <a:noFill/>
            </a:ln>
            <a:solidFill>
              <a:srgbClr val="000000"/>
            </a:solidFill>
            <a:effectLst/>
            <a:uFillTx/>
            <a:latin typeface="Segoe UI" panose="020B0500000101010101" pitchFamily="34" charset="-127"/>
            <a:ea typeface="Segoe UI" panose="020B0500000101010101" pitchFamily="34" charset="-127"/>
            <a:cs typeface="Segoe UI" panose="020B0500000101010101" pitchFamily="34" charset="-127"/>
            <a:sym typeface="Calibri"/>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Default Theme" id="{FB216D23-8525-40EF-BA76-2B265F6963D4}" vid="{B179B881-6D13-48A6-A72A-FD3421E3C472}"/>
    </a:ext>
  </a:ext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EDB5EF661D734D936EFA8AEEBF86FD" ma:contentTypeVersion="13" ma:contentTypeDescription="Create a new document." ma:contentTypeScope="" ma:versionID="b56203097ac1b89e540b861010f8c69d">
  <xsd:schema xmlns:xsd="http://www.w3.org/2001/XMLSchema" xmlns:xs="http://www.w3.org/2001/XMLSchema" xmlns:p="http://schemas.microsoft.com/office/2006/metadata/properties" xmlns:ns3="43eff624-e7e3-432e-9b01-7c5d01ec5d5d" xmlns:ns4="8e3f11b9-d29a-49ca-9f0c-d02e27215923" targetNamespace="http://schemas.microsoft.com/office/2006/metadata/properties" ma:root="true" ma:fieldsID="8e685a3a5c520ce670bdbbf386dc0297" ns3:_="" ns4:_="">
    <xsd:import namespace="43eff624-e7e3-432e-9b01-7c5d01ec5d5d"/>
    <xsd:import namespace="8e3f11b9-d29a-49ca-9f0c-d02e2721592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eff624-e7e3-432e-9b01-7c5d01ec5d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e3f11b9-d29a-49ca-9f0c-d02e2721592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A2C49A-DE9D-4B69-AE9C-7790CB4CD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eff624-e7e3-432e-9b01-7c5d01ec5d5d"/>
    <ds:schemaRef ds:uri="8e3f11b9-d29a-49ca-9f0c-d02e272159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AE00C4-03EF-4BB7-9BA3-60683E153824}">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8e3f11b9-d29a-49ca-9f0c-d02e27215923"/>
    <ds:schemaRef ds:uri="43eff624-e7e3-432e-9b01-7c5d01ec5d5d"/>
    <ds:schemaRef ds:uri="http://www.w3.org/XML/1998/namespace"/>
    <ds:schemaRef ds:uri="http://purl.org/dc/terms/"/>
  </ds:schemaRefs>
</ds:datastoreItem>
</file>

<file path=customXml/itemProps3.xml><?xml version="1.0" encoding="utf-8"?>
<ds:datastoreItem xmlns:ds="http://schemas.openxmlformats.org/officeDocument/2006/customXml" ds:itemID="{CDFD65DB-BB4D-45B9-BFF9-F36AB76170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13483</TotalTime>
  <Words>2342</Words>
  <Application>Microsoft Office PowerPoint</Application>
  <PresentationFormat>On-screen Show (16:9)</PresentationFormat>
  <Paragraphs>414</Paragraphs>
  <Slides>33</Slides>
  <Notes>3</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33</vt:i4>
      </vt:variant>
    </vt:vector>
  </HeadingPairs>
  <TitlesOfParts>
    <vt:vector size="51" baseType="lpstr">
      <vt:lpstr>Microsoft GothicNeo</vt:lpstr>
      <vt:lpstr>Microsoft GothicNeo Light</vt:lpstr>
      <vt:lpstr>MS PGothic</vt:lpstr>
      <vt:lpstr>Al Bayan Plain</vt:lpstr>
      <vt:lpstr>Aptos</vt:lpstr>
      <vt:lpstr>Arial</vt:lpstr>
      <vt:lpstr>Arial Black</vt:lpstr>
      <vt:lpstr>Arial Narrow</vt:lpstr>
      <vt:lpstr>Calibri</vt:lpstr>
      <vt:lpstr>Helvetica Neue</vt:lpstr>
      <vt:lpstr>Segoe UI</vt:lpstr>
      <vt:lpstr>Segoe UI Light</vt:lpstr>
      <vt:lpstr>Segoe UI Semilight</vt:lpstr>
      <vt:lpstr>Source Sans Pro</vt:lpstr>
      <vt:lpstr>Symbol</vt:lpstr>
      <vt:lpstr>System Font Regular</vt:lpstr>
      <vt:lpstr>Times New Roman</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BCBS Online Tools and Resources</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Holmes Murphy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Inhelder</dc:creator>
  <cp:lastModifiedBy>Darla Medford</cp:lastModifiedBy>
  <cp:revision>132</cp:revision>
  <cp:lastPrinted>2023-08-17T15:42:21Z</cp:lastPrinted>
  <dcterms:created xsi:type="dcterms:W3CDTF">2016-02-05T14:22:55Z</dcterms:created>
  <dcterms:modified xsi:type="dcterms:W3CDTF">2024-11-05T14:39:15Z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0x010100FDEDB5EF661D734D936EFA8AEEBF86FD</vt:lpwstr>
  </property>
  <property fmtid="{D5CDD505-2E9C-101B-9397-08002B2CF9AE}" pid="3" name="MSIP_Label_af9a9fb5-8459-489b-9937-9305db2d4a1e_Enabled">
    <vt:lpwstr>True</vt:lpwstr>
  </property>
  <property fmtid="{D5CDD505-2E9C-101B-9397-08002B2CF9AE}" pid="4" name="MSIP_Label_af9a9fb5-8459-489b-9937-9305db2d4a1e_SiteId">
    <vt:lpwstr>08b82c73-ecf6-44a9-8c2f-82dc434cdbf6</vt:lpwstr>
  </property>
  <property fmtid="{D5CDD505-2E9C-101B-9397-08002B2CF9AE}" pid="5" name="MSIP_Label_af9a9fb5-8459-489b-9937-9305db2d4a1e_Ref">
    <vt:lpwstr>https://api.informationprotection.azure.com/api/08b82c73-ecf6-44a9-8c2f-82dc434cdbf6</vt:lpwstr>
  </property>
  <property fmtid="{D5CDD505-2E9C-101B-9397-08002B2CF9AE}" pid="6" name="MSIP_Label_af9a9fb5-8459-489b-9937-9305db2d4a1e_SetBy">
    <vt:lpwstr>PBoggio@holmesmurphy.com</vt:lpwstr>
  </property>
  <property fmtid="{D5CDD505-2E9C-101B-9397-08002B2CF9AE}" pid="7" name="MSIP_Label_af9a9fb5-8459-489b-9937-9305db2d4a1e_SetDate">
    <vt:lpwstr>2018-01-05T14:13:20.5332731-06:00</vt:lpwstr>
  </property>
  <property fmtid="{D5CDD505-2E9C-101B-9397-08002B2CF9AE}" pid="8" name="MSIP_Label_af9a9fb5-8459-489b-9937-9305db2d4a1e_Name">
    <vt:lpwstr>Public</vt:lpwstr>
  </property>
  <property fmtid="{D5CDD505-2E9C-101B-9397-08002B2CF9AE}" pid="9" name="MSIP_Label_af9a9fb5-8459-489b-9937-9305db2d4a1e_Application">
    <vt:lpwstr>Microsoft Azure Information Protection</vt:lpwstr>
  </property>
  <property fmtid="{D5CDD505-2E9C-101B-9397-08002B2CF9AE}" pid="10" name="MSIP_Label_af9a9fb5-8459-489b-9937-9305db2d4a1e_Extended_MSFT_Method">
    <vt:lpwstr>Automatic</vt:lpwstr>
  </property>
  <property fmtid="{D5CDD505-2E9C-101B-9397-08002B2CF9AE}" pid="11" name="Sensitivity">
    <vt:lpwstr>Public</vt:lpwstr>
  </property>
</Properties>
</file>